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297" r:id="rId2"/>
    <p:sldId id="282" r:id="rId3"/>
    <p:sldId id="283" r:id="rId4"/>
    <p:sldId id="295" r:id="rId5"/>
    <p:sldId id="284" r:id="rId6"/>
    <p:sldId id="285" r:id="rId7"/>
    <p:sldId id="286" r:id="rId8"/>
    <p:sldId id="287" r:id="rId9"/>
    <p:sldId id="298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97" d="100"/>
          <a:sy n="97" d="100"/>
        </p:scale>
        <p:origin x="4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FB9182C-EE6A-4BC8-A5A3-A5C24DE0437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altLang="en-US"/>
              <a:t>Electric Current Notes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E378D01-517B-4A07-A16D-304523439B6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4E2D8462-0DAA-4BBF-AF98-C6915A4B03D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5D9C0F12-D235-4774-9DDC-71E4F8A3BB4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D43036-C982-420A-93D1-EA6D0F7096D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1674A37-8153-4767-8640-13ECC7B8728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altLang="en-US"/>
              <a:t>Electric Current Notes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176AE36-E789-442C-8BAD-6B79E40D4BB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F1E6700-01FA-4C10-819E-8C8E41F78031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929B8702-0B0C-4A1C-BCBD-382C5C38986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062C9F90-D67F-4A96-854E-BF9ED0F75FA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EBC6EB46-47B7-4EAF-BA17-4ED597094C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82E7B0E-1F82-489B-9228-F58E29FC11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9FD61E6-9869-4AF0-AF9A-1FA3801E276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200"/>
              <a:t>Electric Current Notes</a:t>
            </a:r>
          </a:p>
        </p:txBody>
      </p:sp>
      <p:sp>
        <p:nvSpPr>
          <p:cNvPr id="8195" name="Rectangle 7">
            <a:extLst>
              <a:ext uri="{FF2B5EF4-FFF2-40B4-BE49-F238E27FC236}">
                <a16:creationId xmlns:a16="http://schemas.microsoft.com/office/drawing/2014/main" id="{A3BFF76B-AA67-4DCD-9431-4B51A6CB09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5CC3B42-C5A5-4C42-AE32-B762B58BC3F5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D81F5F0E-5DB8-4A0E-83B0-78820211DE3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9F6F04DF-0FCF-4408-A163-2CBCD4B3AB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4A1D099-C925-4370-A32D-FA727D01666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200"/>
              <a:t>Electric Current Notes</a:t>
            </a:r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C2154C34-ED64-4D55-B819-2F18A49BA2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7958601-6065-42E2-B855-F8B3159E7219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6D9E872B-BA79-45D4-A4BE-C0CB86129C8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32D369C6-5F84-4CA1-A40F-4881339AE6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C1B2A79-1589-482C-A6BB-2C44752FDF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200"/>
              <a:t>Electric Current Notes</a:t>
            </a:r>
          </a:p>
        </p:txBody>
      </p:sp>
      <p:sp>
        <p:nvSpPr>
          <p:cNvPr id="13315" name="Rectangle 7">
            <a:extLst>
              <a:ext uri="{FF2B5EF4-FFF2-40B4-BE49-F238E27FC236}">
                <a16:creationId xmlns:a16="http://schemas.microsoft.com/office/drawing/2014/main" id="{9F6E6202-9908-4397-BDB5-605A456BD7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04DA50C-FBB7-43BE-9A41-D2C45474EB88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681EA893-D4D2-4375-8150-CA60CD4E60D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9F06D509-5394-424F-AF10-4384694F59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EF53F02-5F48-477C-865D-64C63D5CF2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200"/>
              <a:t>Electric Current Notes</a:t>
            </a:r>
          </a:p>
        </p:txBody>
      </p:sp>
      <p:sp>
        <p:nvSpPr>
          <p:cNvPr id="15363" name="Rectangle 7">
            <a:extLst>
              <a:ext uri="{FF2B5EF4-FFF2-40B4-BE49-F238E27FC236}">
                <a16:creationId xmlns:a16="http://schemas.microsoft.com/office/drawing/2014/main" id="{B561B433-B2D7-44BC-8869-51F8E3E949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70D2568-02C7-45FF-9A8F-081DCBD7FCBA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E169E8FB-F2CF-447F-B134-1C134886594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BE17BCA8-E470-4E9A-A025-ED51D277E4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4CB6BB7-D5EE-440B-811B-AA51BAF7028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200"/>
              <a:t>Electric Current Notes</a:t>
            </a:r>
          </a:p>
        </p:txBody>
      </p:sp>
      <p:sp>
        <p:nvSpPr>
          <p:cNvPr id="17411" name="Rectangle 7">
            <a:extLst>
              <a:ext uri="{FF2B5EF4-FFF2-40B4-BE49-F238E27FC236}">
                <a16:creationId xmlns:a16="http://schemas.microsoft.com/office/drawing/2014/main" id="{90079A10-AC37-4A4C-AC95-A6606BD1EB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D14E6C3-178D-49B7-A653-C64D5264838E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50D6069E-6ED3-4D04-B8F7-7C49AF1B34F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B821B4B6-6255-4A69-AB93-A6CEF5C6FF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0F659A9-5F8E-4800-AEA6-18D535E4D4D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200"/>
              <a:t>Electric Current Notes</a:t>
            </a:r>
          </a:p>
        </p:txBody>
      </p:sp>
      <p:sp>
        <p:nvSpPr>
          <p:cNvPr id="19459" name="Rectangle 7">
            <a:extLst>
              <a:ext uri="{FF2B5EF4-FFF2-40B4-BE49-F238E27FC236}">
                <a16:creationId xmlns:a16="http://schemas.microsoft.com/office/drawing/2014/main" id="{4E340E6F-3885-4537-968E-E21C572DD3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7CAEBF1-3183-4BAE-8C8C-321CB63C1FBB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9DC36B80-4DCB-4616-A3AC-84C5B173F3B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1F5CDFE6-1F61-43B1-B6E6-28BF49D455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29BF40B3-FD85-4AA3-949E-0FAE0539AF68}"/>
              </a:ext>
            </a:extLst>
          </p:cNvPr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>
              <a:gd name="T0" fmla="*/ 2036286699 w 1429"/>
              <a:gd name="T1" fmla="*/ 713203293 h 1707"/>
              <a:gd name="T2" fmla="*/ 1696066324 w 1429"/>
              <a:gd name="T3" fmla="*/ 635079258 h 1707"/>
              <a:gd name="T4" fmla="*/ 1648182551 w 1429"/>
              <a:gd name="T5" fmla="*/ 0 h 1707"/>
              <a:gd name="T6" fmla="*/ 1229836521 w 1429"/>
              <a:gd name="T7" fmla="*/ 32761231 h 1707"/>
              <a:gd name="T8" fmla="*/ 1199594639 w 1429"/>
              <a:gd name="T9" fmla="*/ 635079258 h 1707"/>
              <a:gd name="T10" fmla="*/ 919858028 w 1429"/>
              <a:gd name="T11" fmla="*/ 730845178 h 1707"/>
              <a:gd name="T12" fmla="*/ 519152302 w 1429"/>
              <a:gd name="T13" fmla="*/ 216733398 h 1707"/>
              <a:gd name="T14" fmla="*/ 239415690 w 1429"/>
              <a:gd name="T15" fmla="*/ 372983056 h 1707"/>
              <a:gd name="T16" fmla="*/ 504031361 w 1429"/>
              <a:gd name="T17" fmla="*/ 947578575 h 1707"/>
              <a:gd name="T18" fmla="*/ 317539757 w 1429"/>
              <a:gd name="T19" fmla="*/ 1134070103 h 1707"/>
              <a:gd name="T20" fmla="*/ 0 w 1429"/>
              <a:gd name="T21" fmla="*/ 1066025103 h 1707"/>
              <a:gd name="T22" fmla="*/ 0 w 1429"/>
              <a:gd name="T23" fmla="*/ 2147483646 h 1707"/>
              <a:gd name="T24" fmla="*/ 254536631 w 1429"/>
              <a:gd name="T25" fmla="*/ 2147483646 h 1707"/>
              <a:gd name="T26" fmla="*/ 456149176 w 1429"/>
              <a:gd name="T27" fmla="*/ 2147483646 h 1707"/>
              <a:gd name="T28" fmla="*/ 176410976 w 1429"/>
              <a:gd name="T29" fmla="*/ 2147483646 h 1707"/>
              <a:gd name="T30" fmla="*/ 441028235 w 1429"/>
              <a:gd name="T31" fmla="*/ 2147483646 h 1707"/>
              <a:gd name="T32" fmla="*/ 919858028 w 1429"/>
              <a:gd name="T33" fmla="*/ 2147483646 h 1707"/>
              <a:gd name="T34" fmla="*/ 1199594639 w 1429"/>
              <a:gd name="T35" fmla="*/ 2147483646 h 1707"/>
              <a:gd name="T36" fmla="*/ 1262599353 w 1429"/>
              <a:gd name="T37" fmla="*/ 2147483646 h 1707"/>
              <a:gd name="T38" fmla="*/ 1680945383 w 1429"/>
              <a:gd name="T39" fmla="*/ 2147483646 h 1707"/>
              <a:gd name="T40" fmla="*/ 1726308205 w 1429"/>
              <a:gd name="T41" fmla="*/ 2147483646 h 1707"/>
              <a:gd name="T42" fmla="*/ 2081649521 w 1429"/>
              <a:gd name="T43" fmla="*/ 2147483646 h 1707"/>
              <a:gd name="T44" fmla="*/ 2147483646 w 1429"/>
              <a:gd name="T45" fmla="*/ 2147483646 h 1707"/>
              <a:gd name="T46" fmla="*/ 2147483646 w 1429"/>
              <a:gd name="T47" fmla="*/ 2147483646 h 1707"/>
              <a:gd name="T48" fmla="*/ 2147483646 w 1429"/>
              <a:gd name="T49" fmla="*/ 2147483646 h 1707"/>
              <a:gd name="T50" fmla="*/ 2147483646 w 1429"/>
              <a:gd name="T51" fmla="*/ 2147483646 h 1707"/>
              <a:gd name="T52" fmla="*/ 2147483646 w 1429"/>
              <a:gd name="T53" fmla="*/ 2147483646 h 1707"/>
              <a:gd name="T54" fmla="*/ 2147483646 w 1429"/>
              <a:gd name="T55" fmla="*/ 2147483646 h 1707"/>
              <a:gd name="T56" fmla="*/ 2147483646 w 1429"/>
              <a:gd name="T57" fmla="*/ 2147483646 h 1707"/>
              <a:gd name="T58" fmla="*/ 2147483646 w 1429"/>
              <a:gd name="T59" fmla="*/ 2147483646 h 1707"/>
              <a:gd name="T60" fmla="*/ 2147483646 w 1429"/>
              <a:gd name="T61" fmla="*/ 2147483646 h 1707"/>
              <a:gd name="T62" fmla="*/ 2147483646 w 1429"/>
              <a:gd name="T63" fmla="*/ 1925399020 h 1707"/>
              <a:gd name="T64" fmla="*/ 2147483646 w 1429"/>
              <a:gd name="T65" fmla="*/ 1832152462 h 1707"/>
              <a:gd name="T66" fmla="*/ 2147483646 w 1429"/>
              <a:gd name="T67" fmla="*/ 1585177195 h 1707"/>
              <a:gd name="T68" fmla="*/ 2147483646 w 1429"/>
              <a:gd name="T69" fmla="*/ 1227315074 h 1707"/>
              <a:gd name="T70" fmla="*/ 2147483646 w 1429"/>
              <a:gd name="T71" fmla="*/ 932457640 h 1707"/>
              <a:gd name="T72" fmla="*/ 2147483646 w 1429"/>
              <a:gd name="T73" fmla="*/ 1164311973 h 1707"/>
              <a:gd name="T74" fmla="*/ 2147483646 w 1429"/>
              <a:gd name="T75" fmla="*/ 977820445 h 1707"/>
              <a:gd name="T76" fmla="*/ 2147483646 w 1429"/>
              <a:gd name="T77" fmla="*/ 435986157 h 1707"/>
              <a:gd name="T78" fmla="*/ 2147483646 w 1429"/>
              <a:gd name="T79" fmla="*/ 264615564 h 1707"/>
              <a:gd name="T80" fmla="*/ 2036286699 w 1429"/>
              <a:gd name="T81" fmla="*/ 713203293 h 170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EF379E66-CACF-4DFA-8A46-50C7895681AA}"/>
              </a:ext>
            </a:extLst>
          </p:cNvPr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>
              <a:gd name="T0" fmla="*/ 844253138 w 528"/>
              <a:gd name="T1" fmla="*/ 141128750 h 496"/>
              <a:gd name="T2" fmla="*/ 738406575 w 528"/>
              <a:gd name="T3" fmla="*/ 115927188 h 496"/>
              <a:gd name="T4" fmla="*/ 725805000 w 528"/>
              <a:gd name="T5" fmla="*/ 0 h 496"/>
              <a:gd name="T6" fmla="*/ 599797188 w 528"/>
              <a:gd name="T7" fmla="*/ 0 h 496"/>
              <a:gd name="T8" fmla="*/ 584676250 w 528"/>
              <a:gd name="T9" fmla="*/ 115927188 h 496"/>
              <a:gd name="T10" fmla="*/ 498990938 w 528"/>
              <a:gd name="T11" fmla="*/ 146169063 h 496"/>
              <a:gd name="T12" fmla="*/ 367942813 w 528"/>
              <a:gd name="T13" fmla="*/ 0 h 496"/>
              <a:gd name="T14" fmla="*/ 287297813 w 528"/>
              <a:gd name="T15" fmla="*/ 35282188 h 496"/>
              <a:gd name="T16" fmla="*/ 370463763 w 528"/>
              <a:gd name="T17" fmla="*/ 211693125 h 496"/>
              <a:gd name="T18" fmla="*/ 312499375 w 528"/>
              <a:gd name="T19" fmla="*/ 269657513 h 496"/>
              <a:gd name="T20" fmla="*/ 126007813 w 528"/>
              <a:gd name="T21" fmla="*/ 204133450 h 496"/>
              <a:gd name="T22" fmla="*/ 80645000 w 528"/>
              <a:gd name="T23" fmla="*/ 274697825 h 496"/>
              <a:gd name="T24" fmla="*/ 226814063 w 528"/>
              <a:gd name="T25" fmla="*/ 400705638 h 496"/>
              <a:gd name="T26" fmla="*/ 201612500 w 528"/>
              <a:gd name="T27" fmla="*/ 496471575 h 496"/>
              <a:gd name="T28" fmla="*/ 5040313 w 528"/>
              <a:gd name="T29" fmla="*/ 509071563 h 496"/>
              <a:gd name="T30" fmla="*/ 0 w 528"/>
              <a:gd name="T31" fmla="*/ 614918125 h 496"/>
              <a:gd name="T32" fmla="*/ 201612500 w 528"/>
              <a:gd name="T33" fmla="*/ 645160000 h 496"/>
              <a:gd name="T34" fmla="*/ 221773750 w 528"/>
              <a:gd name="T35" fmla="*/ 735885625 h 496"/>
              <a:gd name="T36" fmla="*/ 73085325 w 528"/>
              <a:gd name="T37" fmla="*/ 869454700 h 496"/>
              <a:gd name="T38" fmla="*/ 126007813 w 528"/>
              <a:gd name="T39" fmla="*/ 952619063 h 496"/>
              <a:gd name="T40" fmla="*/ 292338125 w 528"/>
              <a:gd name="T41" fmla="*/ 874495013 h 496"/>
              <a:gd name="T42" fmla="*/ 355342825 w 528"/>
              <a:gd name="T43" fmla="*/ 937498125 h 496"/>
              <a:gd name="T44" fmla="*/ 269657513 w 528"/>
              <a:gd name="T45" fmla="*/ 1096268763 h 496"/>
              <a:gd name="T46" fmla="*/ 350302513 w 528"/>
              <a:gd name="T47" fmla="*/ 1164312188 h 496"/>
              <a:gd name="T48" fmla="*/ 498990938 w 528"/>
              <a:gd name="T49" fmla="*/ 1018143125 h 496"/>
              <a:gd name="T50" fmla="*/ 584676250 w 528"/>
              <a:gd name="T51" fmla="*/ 1048385000 h 496"/>
              <a:gd name="T52" fmla="*/ 604837500 w 528"/>
              <a:gd name="T53" fmla="*/ 1244957188 h 496"/>
              <a:gd name="T54" fmla="*/ 735885625 w 528"/>
              <a:gd name="T55" fmla="*/ 1249997500 h 496"/>
              <a:gd name="T56" fmla="*/ 748487200 w 528"/>
              <a:gd name="T57" fmla="*/ 1043344688 h 496"/>
              <a:gd name="T58" fmla="*/ 859374075 w 528"/>
              <a:gd name="T59" fmla="*/ 1015623763 h 496"/>
              <a:gd name="T60" fmla="*/ 990422200 w 528"/>
              <a:gd name="T61" fmla="*/ 1159271875 h 496"/>
              <a:gd name="T62" fmla="*/ 1076107513 w 528"/>
              <a:gd name="T63" fmla="*/ 1106349388 h 496"/>
              <a:gd name="T64" fmla="*/ 990422200 w 528"/>
              <a:gd name="T65" fmla="*/ 932457813 h 496"/>
              <a:gd name="T66" fmla="*/ 1048385000 w 528"/>
              <a:gd name="T67" fmla="*/ 859374075 h 496"/>
              <a:gd name="T68" fmla="*/ 1219755625 w 528"/>
              <a:gd name="T69" fmla="*/ 942538438 h 496"/>
              <a:gd name="T70" fmla="*/ 1272679700 w 528"/>
              <a:gd name="T71" fmla="*/ 851812813 h 496"/>
              <a:gd name="T72" fmla="*/ 1113909063 w 528"/>
              <a:gd name="T73" fmla="*/ 735885625 h 496"/>
              <a:gd name="T74" fmla="*/ 1134070313 w 528"/>
              <a:gd name="T75" fmla="*/ 635079375 h 496"/>
              <a:gd name="T76" fmla="*/ 1330642500 w 528"/>
              <a:gd name="T77" fmla="*/ 614918125 h 496"/>
              <a:gd name="T78" fmla="*/ 1325602188 w 528"/>
              <a:gd name="T79" fmla="*/ 514111875 h 496"/>
              <a:gd name="T80" fmla="*/ 1129030000 w 528"/>
              <a:gd name="T81" fmla="*/ 486390950 h 496"/>
              <a:gd name="T82" fmla="*/ 1108868750 w 528"/>
              <a:gd name="T83" fmla="*/ 408265313 h 496"/>
              <a:gd name="T84" fmla="*/ 1267639388 w 528"/>
              <a:gd name="T85" fmla="*/ 299899388 h 496"/>
              <a:gd name="T86" fmla="*/ 1214715313 w 528"/>
              <a:gd name="T87" fmla="*/ 206652813 h 496"/>
              <a:gd name="T88" fmla="*/ 1038304375 w 528"/>
              <a:gd name="T89" fmla="*/ 279738138 h 496"/>
              <a:gd name="T90" fmla="*/ 980341575 w 528"/>
              <a:gd name="T91" fmla="*/ 221773750 h 496"/>
              <a:gd name="T92" fmla="*/ 1071067200 w 528"/>
              <a:gd name="T93" fmla="*/ 52924075 h 496"/>
              <a:gd name="T94" fmla="*/ 985381888 w 528"/>
              <a:gd name="T95" fmla="*/ 0 h 496"/>
              <a:gd name="T96" fmla="*/ 844253138 w 528"/>
              <a:gd name="T97" fmla="*/ 141128750 h 4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F8CBD7A7-3987-4590-B12C-CC675455B9B4}"/>
              </a:ext>
            </a:extLst>
          </p:cNvPr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>
              <a:gd name="T0" fmla="*/ 1412309850 w 2312"/>
              <a:gd name="T1" fmla="*/ 369895915 h 2313"/>
              <a:gd name="T2" fmla="*/ 1235410289 w 2312"/>
              <a:gd name="T3" fmla="*/ 329439009 h 2313"/>
              <a:gd name="T4" fmla="*/ 1211375913 w 2312"/>
              <a:gd name="T5" fmla="*/ 0 h 2313"/>
              <a:gd name="T6" fmla="*/ 995058681 w 2312"/>
              <a:gd name="T7" fmla="*/ 16375718 h 2313"/>
              <a:gd name="T8" fmla="*/ 978714481 w 2312"/>
              <a:gd name="T9" fmla="*/ 329439009 h 2313"/>
              <a:gd name="T10" fmla="*/ 834503319 w 2312"/>
              <a:gd name="T11" fmla="*/ 378565181 h 2313"/>
              <a:gd name="T12" fmla="*/ 625877244 w 2312"/>
              <a:gd name="T13" fmla="*/ 112702431 h 2313"/>
              <a:gd name="T14" fmla="*/ 481666083 w 2312"/>
              <a:gd name="T15" fmla="*/ 193617224 h 2313"/>
              <a:gd name="T16" fmla="*/ 618186087 w 2312"/>
              <a:gd name="T17" fmla="*/ 490304797 h 2313"/>
              <a:gd name="T18" fmla="*/ 522044659 w 2312"/>
              <a:gd name="T19" fmla="*/ 587595308 h 2313"/>
              <a:gd name="T20" fmla="*/ 208626075 w 2312"/>
              <a:gd name="T21" fmla="*/ 474891895 h 2313"/>
              <a:gd name="T22" fmla="*/ 136520004 w 2312"/>
              <a:gd name="T23" fmla="*/ 595300777 h 2313"/>
              <a:gd name="T24" fmla="*/ 376872593 w 2312"/>
              <a:gd name="T25" fmla="*/ 804330904 h 2313"/>
              <a:gd name="T26" fmla="*/ 337454922 w 2312"/>
              <a:gd name="T27" fmla="*/ 965196692 h 2313"/>
              <a:gd name="T28" fmla="*/ 7691157 w 2312"/>
              <a:gd name="T29" fmla="*/ 989278861 h 2313"/>
              <a:gd name="T30" fmla="*/ 0 w 2312"/>
              <a:gd name="T31" fmla="*/ 1166520367 h 2313"/>
              <a:gd name="T32" fmla="*/ 337454922 w 2312"/>
              <a:gd name="T33" fmla="*/ 1214683724 h 2313"/>
              <a:gd name="T34" fmla="*/ 369181436 w 2312"/>
              <a:gd name="T35" fmla="*/ 1366881227 h 2313"/>
              <a:gd name="T36" fmla="*/ 120175804 w 2312"/>
              <a:gd name="T37" fmla="*/ 1592286089 h 2313"/>
              <a:gd name="T38" fmla="*/ 208626075 w 2312"/>
              <a:gd name="T39" fmla="*/ 1729070690 h 2313"/>
              <a:gd name="T40" fmla="*/ 489357240 w 2312"/>
              <a:gd name="T41" fmla="*/ 1599992541 h 2313"/>
              <a:gd name="T42" fmla="*/ 594150730 w 2312"/>
              <a:gd name="T43" fmla="*/ 1704988521 h 2313"/>
              <a:gd name="T44" fmla="*/ 448977684 w 2312"/>
              <a:gd name="T45" fmla="*/ 1969888455 h 2313"/>
              <a:gd name="T46" fmla="*/ 585497688 w 2312"/>
              <a:gd name="T47" fmla="*/ 2082590887 h 2313"/>
              <a:gd name="T48" fmla="*/ 834503319 w 2312"/>
              <a:gd name="T49" fmla="*/ 1841773121 h 2313"/>
              <a:gd name="T50" fmla="*/ 978714481 w 2312"/>
              <a:gd name="T51" fmla="*/ 1889936478 h 2313"/>
              <a:gd name="T52" fmla="*/ 1011401900 w 2312"/>
              <a:gd name="T53" fmla="*/ 2147483646 h 2313"/>
              <a:gd name="T54" fmla="*/ 1227719132 w 2312"/>
              <a:gd name="T55" fmla="*/ 2147483646 h 2313"/>
              <a:gd name="T56" fmla="*/ 1251754489 w 2312"/>
              <a:gd name="T57" fmla="*/ 1882231008 h 2313"/>
              <a:gd name="T58" fmla="*/ 1436345207 w 2312"/>
              <a:gd name="T59" fmla="*/ 1834066670 h 2313"/>
              <a:gd name="T60" fmla="*/ 1653623344 w 2312"/>
              <a:gd name="T61" fmla="*/ 2074884435 h 2313"/>
              <a:gd name="T62" fmla="*/ 1797835486 w 2312"/>
              <a:gd name="T63" fmla="*/ 1986264173 h 2313"/>
              <a:gd name="T64" fmla="*/ 1653623344 w 2312"/>
              <a:gd name="T65" fmla="*/ 1697283051 h 2313"/>
              <a:gd name="T66" fmla="*/ 1749764772 w 2312"/>
              <a:gd name="T67" fmla="*/ 1575910371 h 2313"/>
              <a:gd name="T68" fmla="*/ 2038187094 w 2312"/>
              <a:gd name="T69" fmla="*/ 1712694972 h 2313"/>
              <a:gd name="T70" fmla="*/ 2126637365 w 2312"/>
              <a:gd name="T71" fmla="*/ 1560498451 h 2313"/>
              <a:gd name="T72" fmla="*/ 1862249419 w 2312"/>
              <a:gd name="T73" fmla="*/ 1366881227 h 2313"/>
              <a:gd name="T74" fmla="*/ 1893975933 w 2312"/>
              <a:gd name="T75" fmla="*/ 1198308987 h 2313"/>
              <a:gd name="T76" fmla="*/ 2147483646 w 2312"/>
              <a:gd name="T77" fmla="*/ 1166520367 h 2313"/>
              <a:gd name="T78" fmla="*/ 2147483646 w 2312"/>
              <a:gd name="T79" fmla="*/ 996985312 h 2313"/>
              <a:gd name="T80" fmla="*/ 1886284776 w 2312"/>
              <a:gd name="T81" fmla="*/ 948821955 h 2313"/>
              <a:gd name="T82" fmla="*/ 1853596376 w 2312"/>
              <a:gd name="T83" fmla="*/ 820706622 h 2313"/>
              <a:gd name="T84" fmla="*/ 2118945227 w 2312"/>
              <a:gd name="T85" fmla="*/ 635758664 h 2313"/>
              <a:gd name="T86" fmla="*/ 2030495937 w 2312"/>
              <a:gd name="T87" fmla="*/ 482598346 h 2313"/>
              <a:gd name="T88" fmla="*/ 1733420572 w 2312"/>
              <a:gd name="T89" fmla="*/ 603007228 h 2313"/>
              <a:gd name="T90" fmla="*/ 1637280125 w 2312"/>
              <a:gd name="T91" fmla="*/ 506680515 h 2313"/>
              <a:gd name="T92" fmla="*/ 1789182443 w 2312"/>
              <a:gd name="T93" fmla="*/ 225404863 h 2313"/>
              <a:gd name="T94" fmla="*/ 1644971282 w 2312"/>
              <a:gd name="T95" fmla="*/ 136784601 h 2313"/>
              <a:gd name="T96" fmla="*/ 1412309850 w 2312"/>
              <a:gd name="T97" fmla="*/ 369895915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A943C529-DDEB-4123-A190-3CFCFEB901C2}"/>
              </a:ext>
            </a:extLst>
          </p:cNvPr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>
              <a:gd name="T0" fmla="*/ 2147483646 w 2312"/>
              <a:gd name="T1" fmla="*/ 967740132 h 2313"/>
              <a:gd name="T2" fmla="*/ 2147483646 w 2312"/>
              <a:gd name="T3" fmla="*/ 861893555 h 2313"/>
              <a:gd name="T4" fmla="*/ 2147483646 w 2312"/>
              <a:gd name="T5" fmla="*/ 0 h 2313"/>
              <a:gd name="T6" fmla="*/ 2147483646 w 2312"/>
              <a:gd name="T7" fmla="*/ 42843456 h 2313"/>
              <a:gd name="T8" fmla="*/ 2147483646 w 2312"/>
              <a:gd name="T9" fmla="*/ 861893555 h 2313"/>
              <a:gd name="T10" fmla="*/ 2147483646 w 2312"/>
              <a:gd name="T11" fmla="*/ 990422335 h 2313"/>
              <a:gd name="T12" fmla="*/ 1640622513 w 2312"/>
              <a:gd name="T13" fmla="*/ 294859115 h 2313"/>
              <a:gd name="T14" fmla="*/ 1262599075 w 2312"/>
              <a:gd name="T15" fmla="*/ 506552269 h 2313"/>
              <a:gd name="T16" fmla="*/ 1620461263 w 2312"/>
              <a:gd name="T17" fmla="*/ 1282760500 h 2313"/>
              <a:gd name="T18" fmla="*/ 1368445638 w 2312"/>
              <a:gd name="T19" fmla="*/ 1537295522 h 2313"/>
              <a:gd name="T20" fmla="*/ 546874700 w 2312"/>
              <a:gd name="T21" fmla="*/ 1242437994 h 2313"/>
              <a:gd name="T22" fmla="*/ 357862188 w 2312"/>
              <a:gd name="T23" fmla="*/ 1557456775 h 2313"/>
              <a:gd name="T24" fmla="*/ 987901250 w 2312"/>
              <a:gd name="T25" fmla="*/ 2104331549 h 2313"/>
              <a:gd name="T26" fmla="*/ 884575638 w 2312"/>
              <a:gd name="T27" fmla="*/ 2147483646 h 2313"/>
              <a:gd name="T28" fmla="*/ 20161250 w 2312"/>
              <a:gd name="T29" fmla="*/ 2147483646 h 2313"/>
              <a:gd name="T30" fmla="*/ 0 w 2312"/>
              <a:gd name="T31" fmla="*/ 2147483646 h 2313"/>
              <a:gd name="T32" fmla="*/ 884575638 w 2312"/>
              <a:gd name="T33" fmla="*/ 2147483646 h 2313"/>
              <a:gd name="T34" fmla="*/ 967740000 w 2312"/>
              <a:gd name="T35" fmla="*/ 2147483646 h 2313"/>
              <a:gd name="T36" fmla="*/ 315020325 w 2312"/>
              <a:gd name="T37" fmla="*/ 2147483646 h 2313"/>
              <a:gd name="T38" fmla="*/ 546874700 w 2312"/>
              <a:gd name="T39" fmla="*/ 2147483646 h 2313"/>
              <a:gd name="T40" fmla="*/ 1282760325 w 2312"/>
              <a:gd name="T41" fmla="*/ 2147483646 h 2313"/>
              <a:gd name="T42" fmla="*/ 1557456563 w 2312"/>
              <a:gd name="T43" fmla="*/ 2147483646 h 2313"/>
              <a:gd name="T44" fmla="*/ 1176913763 w 2312"/>
              <a:gd name="T45" fmla="*/ 2147483646 h 2313"/>
              <a:gd name="T46" fmla="*/ 1534775950 w 2312"/>
              <a:gd name="T47" fmla="*/ 2147483646 h 2313"/>
              <a:gd name="T48" fmla="*/ 2147483646 w 2312"/>
              <a:gd name="T49" fmla="*/ 2147483646 h 2313"/>
              <a:gd name="T50" fmla="*/ 2147483646 w 2312"/>
              <a:gd name="T51" fmla="*/ 2147483646 h 2313"/>
              <a:gd name="T52" fmla="*/ 2147483646 w 2312"/>
              <a:gd name="T53" fmla="*/ 2147483646 h 2313"/>
              <a:gd name="T54" fmla="*/ 2147483646 w 2312"/>
              <a:gd name="T55" fmla="*/ 2147483646 h 2313"/>
              <a:gd name="T56" fmla="*/ 2147483646 w 2312"/>
              <a:gd name="T57" fmla="*/ 2147483646 h 2313"/>
              <a:gd name="T58" fmla="*/ 2147483646 w 2312"/>
              <a:gd name="T59" fmla="*/ 2147483646 h 2313"/>
              <a:gd name="T60" fmla="*/ 2147483646 w 2312"/>
              <a:gd name="T61" fmla="*/ 2147483646 h 2313"/>
              <a:gd name="T62" fmla="*/ 2147483646 w 2312"/>
              <a:gd name="T63" fmla="*/ 2147483646 h 2313"/>
              <a:gd name="T64" fmla="*/ 2147483646 w 2312"/>
              <a:gd name="T65" fmla="*/ 2147483646 h 2313"/>
              <a:gd name="T66" fmla="*/ 2147483646 w 2312"/>
              <a:gd name="T67" fmla="*/ 2147483646 h 2313"/>
              <a:gd name="T68" fmla="*/ 2147483646 w 2312"/>
              <a:gd name="T69" fmla="*/ 2147483646 h 2313"/>
              <a:gd name="T70" fmla="*/ 2147483646 w 2312"/>
              <a:gd name="T71" fmla="*/ 2147483646 h 2313"/>
              <a:gd name="T72" fmla="*/ 2147483646 w 2312"/>
              <a:gd name="T73" fmla="*/ 2147483646 h 2313"/>
              <a:gd name="T74" fmla="*/ 2147483646 w 2312"/>
              <a:gd name="T75" fmla="*/ 2147483646 h 2313"/>
              <a:gd name="T76" fmla="*/ 2147483646 w 2312"/>
              <a:gd name="T77" fmla="*/ 2147483646 h 2313"/>
              <a:gd name="T78" fmla="*/ 2147483646 w 2312"/>
              <a:gd name="T79" fmla="*/ 2147483646 h 2313"/>
              <a:gd name="T80" fmla="*/ 2147483646 w 2312"/>
              <a:gd name="T81" fmla="*/ 2147483646 h 2313"/>
              <a:gd name="T82" fmla="*/ 2147483646 w 2312"/>
              <a:gd name="T83" fmla="*/ 2147173417 h 2313"/>
              <a:gd name="T84" fmla="*/ 2147483646 w 2312"/>
              <a:gd name="T85" fmla="*/ 1663303351 h 2313"/>
              <a:gd name="T86" fmla="*/ 2147483646 w 2312"/>
              <a:gd name="T87" fmla="*/ 1262599247 h 2313"/>
              <a:gd name="T88" fmla="*/ 2147483646 w 2312"/>
              <a:gd name="T89" fmla="*/ 1577618027 h 2313"/>
              <a:gd name="T90" fmla="*/ 2147483646 w 2312"/>
              <a:gd name="T91" fmla="*/ 1325602368 h 2313"/>
              <a:gd name="T92" fmla="*/ 2147483646 w 2312"/>
              <a:gd name="T93" fmla="*/ 589716643 h 2313"/>
              <a:gd name="T94" fmla="*/ 2147483646 w 2312"/>
              <a:gd name="T95" fmla="*/ 357862236 h 2313"/>
              <a:gd name="T96" fmla="*/ 2147483646 w 2312"/>
              <a:gd name="T97" fmla="*/ 967740132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411EE0BE-DA5E-417C-943F-A4FF8CECEC75}"/>
              </a:ext>
            </a:extLst>
          </p:cNvPr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2147483646 w 2153"/>
              <a:gd name="T1" fmla="*/ 902216153 h 1321"/>
              <a:gd name="T2" fmla="*/ 2147483646 w 2153"/>
              <a:gd name="T3" fmla="*/ 801409879 h 1321"/>
              <a:gd name="T4" fmla="*/ 2147483646 w 2153"/>
              <a:gd name="T5" fmla="*/ 0 h 1321"/>
              <a:gd name="T6" fmla="*/ 2147483646 w 2153"/>
              <a:gd name="T7" fmla="*/ 40322510 h 1321"/>
              <a:gd name="T8" fmla="*/ 2147483646 w 2153"/>
              <a:gd name="T9" fmla="*/ 801409879 h 1321"/>
              <a:gd name="T10" fmla="*/ 2036286548 w 2153"/>
              <a:gd name="T11" fmla="*/ 922377407 h 1321"/>
              <a:gd name="T12" fmla="*/ 1527214911 w 2153"/>
              <a:gd name="T13" fmla="*/ 274697890 h 1321"/>
              <a:gd name="T14" fmla="*/ 1176913935 w 2153"/>
              <a:gd name="T15" fmla="*/ 471270125 h 1321"/>
              <a:gd name="T16" fmla="*/ 1509574608 w 2153"/>
              <a:gd name="T17" fmla="*/ 1194554347 h 1321"/>
              <a:gd name="T18" fmla="*/ 1275199249 w 2153"/>
              <a:gd name="T19" fmla="*/ 1431449091 h 1321"/>
              <a:gd name="T20" fmla="*/ 509071637 w 2153"/>
              <a:gd name="T21" fmla="*/ 1156752788 h 1321"/>
              <a:gd name="T22" fmla="*/ 332660674 w 2153"/>
              <a:gd name="T23" fmla="*/ 1451610346 h 1321"/>
              <a:gd name="T24" fmla="*/ 919857960 w 2153"/>
              <a:gd name="T25" fmla="*/ 1960682030 h 1321"/>
              <a:gd name="T26" fmla="*/ 824092008 w 2153"/>
              <a:gd name="T27" fmla="*/ 2147483646 h 1321"/>
              <a:gd name="T28" fmla="*/ 17641890 w 2153"/>
              <a:gd name="T29" fmla="*/ 2147483646 h 1321"/>
              <a:gd name="T30" fmla="*/ 0 w 2153"/>
              <a:gd name="T31" fmla="*/ 2147483646 h 1321"/>
              <a:gd name="T32" fmla="*/ 824092008 w 2153"/>
              <a:gd name="T33" fmla="*/ 2147483646 h 1321"/>
              <a:gd name="T34" fmla="*/ 902216069 w 2153"/>
              <a:gd name="T35" fmla="*/ 2147483646 h 1321"/>
              <a:gd name="T36" fmla="*/ 2147483646 w 2153"/>
              <a:gd name="T37" fmla="*/ 2147483646 h 1321"/>
              <a:gd name="T38" fmla="*/ 2147483646 w 2153"/>
              <a:gd name="T39" fmla="*/ 2147483646 h 1321"/>
              <a:gd name="T40" fmla="*/ 2147483646 w 2153"/>
              <a:gd name="T41" fmla="*/ 2147483646 h 1321"/>
              <a:gd name="T42" fmla="*/ 2147483646 w 2153"/>
              <a:gd name="T43" fmla="*/ 2147483646 h 1321"/>
              <a:gd name="T44" fmla="*/ 2147483646 w 2153"/>
              <a:gd name="T45" fmla="*/ 2147483646 h 1321"/>
              <a:gd name="T46" fmla="*/ 2147483646 w 2153"/>
              <a:gd name="T47" fmla="*/ 1998485176 h 1321"/>
              <a:gd name="T48" fmla="*/ 2147483646 w 2153"/>
              <a:gd name="T49" fmla="*/ 1549897257 h 1321"/>
              <a:gd name="T50" fmla="*/ 2147483646 w 2153"/>
              <a:gd name="T51" fmla="*/ 1176914043 h 1321"/>
              <a:gd name="T52" fmla="*/ 2147483646 w 2153"/>
              <a:gd name="T53" fmla="*/ 1469252238 h 1321"/>
              <a:gd name="T54" fmla="*/ 2147483646 w 2153"/>
              <a:gd name="T55" fmla="*/ 1234876857 h 1321"/>
              <a:gd name="T56" fmla="*/ 2147483646 w 2153"/>
              <a:gd name="T57" fmla="*/ 549394193 h 1321"/>
              <a:gd name="T58" fmla="*/ 2147483646 w 2153"/>
              <a:gd name="T59" fmla="*/ 332660704 h 1321"/>
              <a:gd name="T60" fmla="*/ 2147483646 w 2153"/>
              <a:gd name="T61" fmla="*/ 902216153 h 132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0A597D0F-44AC-4E9B-949F-A9E54413D330}"/>
              </a:ext>
            </a:extLst>
          </p:cNvPr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>
              <a:gd name="T0" fmla="*/ 1408356897 w 2312"/>
              <a:gd name="T1" fmla="*/ 367829672 h 2313"/>
              <a:gd name="T2" fmla="*/ 1231952817 w 2312"/>
              <a:gd name="T3" fmla="*/ 327598485 h 2313"/>
              <a:gd name="T4" fmla="*/ 1207984414 w 2312"/>
              <a:gd name="T5" fmla="*/ 0 h 2313"/>
              <a:gd name="T6" fmla="*/ 992272702 w 2312"/>
              <a:gd name="T7" fmla="*/ 16283912 h 2313"/>
              <a:gd name="T8" fmla="*/ 975974893 w 2312"/>
              <a:gd name="T9" fmla="*/ 327598485 h 2313"/>
              <a:gd name="T10" fmla="*/ 832167411 w 2312"/>
              <a:gd name="T11" fmla="*/ 376450221 h 2313"/>
              <a:gd name="T12" fmla="*/ 624125313 w 2312"/>
              <a:gd name="T13" fmla="*/ 112073011 h 2313"/>
              <a:gd name="T14" fmla="*/ 480317831 w 2312"/>
              <a:gd name="T15" fmla="*/ 192535385 h 2313"/>
              <a:gd name="T16" fmla="*/ 616455698 w 2312"/>
              <a:gd name="T17" fmla="*/ 487566046 h 2313"/>
              <a:gd name="T18" fmla="*/ 520584044 w 2312"/>
              <a:gd name="T19" fmla="*/ 584312332 h 2313"/>
              <a:gd name="T20" fmla="*/ 208042097 w 2312"/>
              <a:gd name="T21" fmla="*/ 472239320 h 2313"/>
              <a:gd name="T22" fmla="*/ 136137867 w 2312"/>
              <a:gd name="T23" fmla="*/ 591975694 h 2313"/>
              <a:gd name="T24" fmla="*/ 375817003 w 2312"/>
              <a:gd name="T25" fmla="*/ 799837805 h 2313"/>
              <a:gd name="T26" fmla="*/ 336510350 w 2312"/>
              <a:gd name="T27" fmla="*/ 959805366 h 2313"/>
              <a:gd name="T28" fmla="*/ 7669615 w 2312"/>
              <a:gd name="T29" fmla="*/ 983752641 h 2313"/>
              <a:gd name="T30" fmla="*/ 0 w 2312"/>
              <a:gd name="T31" fmla="*/ 1160004114 h 2313"/>
              <a:gd name="T32" fmla="*/ 336510350 w 2312"/>
              <a:gd name="T33" fmla="*/ 1207898664 h 2313"/>
              <a:gd name="T34" fmla="*/ 368147389 w 2312"/>
              <a:gd name="T35" fmla="*/ 1359244697 h 2313"/>
              <a:gd name="T36" fmla="*/ 119840058 w 2312"/>
              <a:gd name="T37" fmla="*/ 1583390720 h 2313"/>
              <a:gd name="T38" fmla="*/ 208042097 w 2312"/>
              <a:gd name="T39" fmla="*/ 1719411006 h 2313"/>
              <a:gd name="T40" fmla="*/ 487987446 w 2312"/>
              <a:gd name="T41" fmla="*/ 1591054082 h 2313"/>
              <a:gd name="T42" fmla="*/ 592487295 w 2312"/>
              <a:gd name="T43" fmla="*/ 1695463731 h 2313"/>
              <a:gd name="T44" fmla="*/ 447721234 w 2312"/>
              <a:gd name="T45" fmla="*/ 1958883754 h 2313"/>
              <a:gd name="T46" fmla="*/ 583859101 w 2312"/>
              <a:gd name="T47" fmla="*/ 2070956765 h 2313"/>
              <a:gd name="T48" fmla="*/ 832167411 w 2312"/>
              <a:gd name="T49" fmla="*/ 1831484017 h 2313"/>
              <a:gd name="T50" fmla="*/ 975974893 w 2312"/>
              <a:gd name="T51" fmla="*/ 1879378567 h 2313"/>
              <a:gd name="T52" fmla="*/ 1008571490 w 2312"/>
              <a:gd name="T53" fmla="*/ 2147483646 h 2313"/>
              <a:gd name="T54" fmla="*/ 1224283202 w 2312"/>
              <a:gd name="T55" fmla="*/ 2147483646 h 2313"/>
              <a:gd name="T56" fmla="*/ 1248250627 w 2312"/>
              <a:gd name="T57" fmla="*/ 1871715204 h 2313"/>
              <a:gd name="T58" fmla="*/ 1432324321 w 2312"/>
              <a:gd name="T59" fmla="*/ 1823820654 h 2313"/>
              <a:gd name="T60" fmla="*/ 1648994613 w 2312"/>
              <a:gd name="T61" fmla="*/ 2063293403 h 2313"/>
              <a:gd name="T62" fmla="*/ 1792802094 w 2312"/>
              <a:gd name="T63" fmla="*/ 1975167666 h 2313"/>
              <a:gd name="T64" fmla="*/ 1648994613 w 2312"/>
              <a:gd name="T65" fmla="*/ 1687800368 h 2313"/>
              <a:gd name="T66" fmla="*/ 1744866267 w 2312"/>
              <a:gd name="T67" fmla="*/ 1567106808 h 2313"/>
              <a:gd name="T68" fmla="*/ 2032482210 w 2312"/>
              <a:gd name="T69" fmla="*/ 1703127094 h 2313"/>
              <a:gd name="T70" fmla="*/ 2120684250 w 2312"/>
              <a:gd name="T71" fmla="*/ 1551780082 h 2313"/>
              <a:gd name="T72" fmla="*/ 1857036710 w 2312"/>
              <a:gd name="T73" fmla="*/ 1359244697 h 2313"/>
              <a:gd name="T74" fmla="*/ 1888674728 w 2312"/>
              <a:gd name="T75" fmla="*/ 1191613773 h 2313"/>
              <a:gd name="T76" fmla="*/ 2147483646 w 2312"/>
              <a:gd name="T77" fmla="*/ 1160004114 h 2313"/>
              <a:gd name="T78" fmla="*/ 2147483646 w 2312"/>
              <a:gd name="T79" fmla="*/ 991415025 h 2313"/>
              <a:gd name="T80" fmla="*/ 1881004134 w 2312"/>
              <a:gd name="T81" fmla="*/ 943520475 h 2313"/>
              <a:gd name="T82" fmla="*/ 1848408516 w 2312"/>
              <a:gd name="T83" fmla="*/ 816121717 h 2313"/>
              <a:gd name="T84" fmla="*/ 2113014635 w 2312"/>
              <a:gd name="T85" fmla="*/ 632206881 h 2313"/>
              <a:gd name="T86" fmla="*/ 2024812595 w 2312"/>
              <a:gd name="T87" fmla="*/ 479902683 h 2313"/>
              <a:gd name="T88" fmla="*/ 1728568458 w 2312"/>
              <a:gd name="T89" fmla="*/ 599639057 h 2313"/>
              <a:gd name="T90" fmla="*/ 1632696803 w 2312"/>
              <a:gd name="T91" fmla="*/ 503849958 h 2313"/>
              <a:gd name="T92" fmla="*/ 1784173900 w 2312"/>
              <a:gd name="T93" fmla="*/ 224146023 h 2313"/>
              <a:gd name="T94" fmla="*/ 1640366418 w 2312"/>
              <a:gd name="T95" fmla="*/ 136020286 h 2313"/>
              <a:gd name="T96" fmla="*/ 1408356897 w 2312"/>
              <a:gd name="T97" fmla="*/ 367829672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46D9B1A5-42BF-4696-AE0E-1D5A5F7A0565}"/>
              </a:ext>
            </a:extLst>
          </p:cNvPr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>
              <a:gd name="T0" fmla="*/ 2147483646 w 2312"/>
              <a:gd name="T1" fmla="*/ 616411164 h 2313"/>
              <a:gd name="T2" fmla="*/ 2062279490 w 2312"/>
              <a:gd name="T3" fmla="*/ 548991352 h 2313"/>
              <a:gd name="T4" fmla="*/ 2022157361 w 2312"/>
              <a:gd name="T5" fmla="*/ 0 h 2313"/>
              <a:gd name="T6" fmla="*/ 1661058194 w 2312"/>
              <a:gd name="T7" fmla="*/ 27289485 h 2313"/>
              <a:gd name="T8" fmla="*/ 1633774234 w 2312"/>
              <a:gd name="T9" fmla="*/ 548991352 h 2313"/>
              <a:gd name="T10" fmla="*/ 1393041456 w 2312"/>
              <a:gd name="T11" fmla="*/ 630858539 h 2313"/>
              <a:gd name="T12" fmla="*/ 1044781725 w 2312"/>
              <a:gd name="T13" fmla="*/ 187813331 h 2313"/>
              <a:gd name="T14" fmla="*/ 804047681 w 2312"/>
              <a:gd name="T15" fmla="*/ 322652956 h 2313"/>
              <a:gd name="T16" fmla="*/ 1031942289 w 2312"/>
              <a:gd name="T17" fmla="*/ 817066606 h 2313"/>
              <a:gd name="T18" fmla="*/ 871453771 w 2312"/>
              <a:gd name="T19" fmla="*/ 979195716 h 2313"/>
              <a:gd name="T20" fmla="*/ 348260997 w 2312"/>
              <a:gd name="T21" fmla="*/ 791382385 h 2313"/>
              <a:gd name="T22" fmla="*/ 227893342 w 2312"/>
              <a:gd name="T23" fmla="*/ 992037826 h 2313"/>
              <a:gd name="T24" fmla="*/ 629115905 w 2312"/>
              <a:gd name="T25" fmla="*/ 1340373736 h 2313"/>
              <a:gd name="T26" fmla="*/ 563314903 w 2312"/>
              <a:gd name="T27" fmla="*/ 1608448990 h 2313"/>
              <a:gd name="T28" fmla="*/ 12839436 w 2312"/>
              <a:gd name="T29" fmla="*/ 1648580585 h 2313"/>
              <a:gd name="T30" fmla="*/ 0 w 2312"/>
              <a:gd name="T31" fmla="*/ 1943944057 h 2313"/>
              <a:gd name="T32" fmla="*/ 563314903 w 2312"/>
              <a:gd name="T33" fmla="*/ 2024205980 h 2313"/>
              <a:gd name="T34" fmla="*/ 616276469 w 2312"/>
              <a:gd name="T35" fmla="*/ 2147483646 h 2313"/>
              <a:gd name="T36" fmla="*/ 200610648 w 2312"/>
              <a:gd name="T37" fmla="*/ 2147483646 h 2313"/>
              <a:gd name="T38" fmla="*/ 348260997 w 2312"/>
              <a:gd name="T39" fmla="*/ 2147483646 h 2313"/>
              <a:gd name="T40" fmla="*/ 816887117 w 2312"/>
              <a:gd name="T41" fmla="*/ 2147483646 h 2313"/>
              <a:gd name="T42" fmla="*/ 991820160 w 2312"/>
              <a:gd name="T43" fmla="*/ 2147483646 h 2313"/>
              <a:gd name="T44" fmla="*/ 749482294 w 2312"/>
              <a:gd name="T45" fmla="*/ 2147483646 h 2313"/>
              <a:gd name="T46" fmla="*/ 977375635 w 2312"/>
              <a:gd name="T47" fmla="*/ 2147483646 h 2313"/>
              <a:gd name="T48" fmla="*/ 1393041456 w 2312"/>
              <a:gd name="T49" fmla="*/ 2147483646 h 2313"/>
              <a:gd name="T50" fmla="*/ 1633774234 w 2312"/>
              <a:gd name="T51" fmla="*/ 2147483646 h 2313"/>
              <a:gd name="T52" fmla="*/ 1688340887 w 2312"/>
              <a:gd name="T53" fmla="*/ 2147483646 h 2313"/>
              <a:gd name="T54" fmla="*/ 2049440054 w 2312"/>
              <a:gd name="T55" fmla="*/ 2147483646 h 2313"/>
              <a:gd name="T56" fmla="*/ 2089562184 w 2312"/>
              <a:gd name="T57" fmla="*/ 2147483646 h 2313"/>
              <a:gd name="T58" fmla="*/ 2147483646 w 2312"/>
              <a:gd name="T59" fmla="*/ 2147483646 h 2313"/>
              <a:gd name="T60" fmla="*/ 2147483646 w 2312"/>
              <a:gd name="T61" fmla="*/ 2147483646 h 2313"/>
              <a:gd name="T62" fmla="*/ 2147483646 w 2312"/>
              <a:gd name="T63" fmla="*/ 2147483646 h 2313"/>
              <a:gd name="T64" fmla="*/ 2147483646 w 2312"/>
              <a:gd name="T65" fmla="*/ 2147483646 h 2313"/>
              <a:gd name="T66" fmla="*/ 2147483646 w 2312"/>
              <a:gd name="T67" fmla="*/ 2147483646 h 2313"/>
              <a:gd name="T68" fmla="*/ 2147483646 w 2312"/>
              <a:gd name="T69" fmla="*/ 2147483646 h 2313"/>
              <a:gd name="T70" fmla="*/ 2147483646 w 2312"/>
              <a:gd name="T71" fmla="*/ 2147483646 h 2313"/>
              <a:gd name="T72" fmla="*/ 2147483646 w 2312"/>
              <a:gd name="T73" fmla="*/ 2147483646 h 2313"/>
              <a:gd name="T74" fmla="*/ 2147483646 w 2312"/>
              <a:gd name="T75" fmla="*/ 1996916496 h 2313"/>
              <a:gd name="T76" fmla="*/ 2147483646 w 2312"/>
              <a:gd name="T77" fmla="*/ 1943944057 h 2313"/>
              <a:gd name="T78" fmla="*/ 2147483646 w 2312"/>
              <a:gd name="T79" fmla="*/ 1661421429 h 2313"/>
              <a:gd name="T80" fmla="*/ 2147483646 w 2312"/>
              <a:gd name="T81" fmla="*/ 1581159506 h 2313"/>
              <a:gd name="T82" fmla="*/ 2147483646 w 2312"/>
              <a:gd name="T83" fmla="*/ 1367663221 h 2313"/>
              <a:gd name="T84" fmla="*/ 2147483646 w 2312"/>
              <a:gd name="T85" fmla="*/ 1059457639 h 2313"/>
              <a:gd name="T86" fmla="*/ 2147483646 w 2312"/>
              <a:gd name="T87" fmla="*/ 804224495 h 2313"/>
              <a:gd name="T88" fmla="*/ 2147483646 w 2312"/>
              <a:gd name="T89" fmla="*/ 1004879937 h 2313"/>
              <a:gd name="T90" fmla="*/ 2147483646 w 2312"/>
              <a:gd name="T91" fmla="*/ 844356090 h 2313"/>
              <a:gd name="T92" fmla="*/ 2147483646 w 2312"/>
              <a:gd name="T93" fmla="*/ 375625395 h 2313"/>
              <a:gd name="T94" fmla="*/ 2147483646 w 2312"/>
              <a:gd name="T95" fmla="*/ 227943659 h 2313"/>
              <a:gd name="T96" fmla="*/ 2147483646 w 2312"/>
              <a:gd name="T97" fmla="*/ 616411164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30F36E1F-D16C-44AF-A9EA-AFEA30042B76}"/>
              </a:ext>
            </a:extLst>
          </p:cNvPr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>
              <a:gd name="T0" fmla="*/ 2147483646 w 1265"/>
              <a:gd name="T1" fmla="*/ 0 h 2518"/>
              <a:gd name="T2" fmla="*/ 2147483646 w 1265"/>
              <a:gd name="T3" fmla="*/ 45362813 h 2518"/>
              <a:gd name="T4" fmla="*/ 2147483646 w 1265"/>
              <a:gd name="T5" fmla="*/ 937498125 h 2518"/>
              <a:gd name="T6" fmla="*/ 2147483646 w 1265"/>
              <a:gd name="T7" fmla="*/ 1078626875 h 2518"/>
              <a:gd name="T8" fmla="*/ 1789311383 w 1265"/>
              <a:gd name="T9" fmla="*/ 320060638 h 2518"/>
              <a:gd name="T10" fmla="*/ 1376005655 w 1265"/>
              <a:gd name="T11" fmla="*/ 551915013 h 2518"/>
              <a:gd name="T12" fmla="*/ 1766630765 w 1265"/>
              <a:gd name="T13" fmla="*/ 1398687513 h 2518"/>
              <a:gd name="T14" fmla="*/ 1491932871 w 1265"/>
              <a:gd name="T15" fmla="*/ 1675904700 h 2518"/>
              <a:gd name="T16" fmla="*/ 597277974 w 1265"/>
              <a:gd name="T17" fmla="*/ 1353324700 h 2518"/>
              <a:gd name="T18" fmla="*/ 390625110 w 1265"/>
              <a:gd name="T19" fmla="*/ 1698585313 h 2518"/>
              <a:gd name="T20" fmla="*/ 1076107780 w 1265"/>
              <a:gd name="T21" fmla="*/ 2147483646 h 2518"/>
              <a:gd name="T22" fmla="*/ 965220878 w 1265"/>
              <a:gd name="T23" fmla="*/ 2147483646 h 2518"/>
              <a:gd name="T24" fmla="*/ 22682206 w 1265"/>
              <a:gd name="T25" fmla="*/ 2147483646 h 2518"/>
              <a:gd name="T26" fmla="*/ 0 w 1265"/>
              <a:gd name="T27" fmla="*/ 2147483646 h 2518"/>
              <a:gd name="T28" fmla="*/ 965220878 w 1265"/>
              <a:gd name="T29" fmla="*/ 2147483646 h 2518"/>
              <a:gd name="T30" fmla="*/ 1055946525 w 1265"/>
              <a:gd name="T31" fmla="*/ 2147483646 h 2518"/>
              <a:gd name="T32" fmla="*/ 342741335 w 1265"/>
              <a:gd name="T33" fmla="*/ 2147483646 h 2518"/>
              <a:gd name="T34" fmla="*/ 597277974 w 1265"/>
              <a:gd name="T35" fmla="*/ 2147483646 h 2518"/>
              <a:gd name="T36" fmla="*/ 1398687861 w 1265"/>
              <a:gd name="T37" fmla="*/ 2147483646 h 2518"/>
              <a:gd name="T38" fmla="*/ 1698585735 w 1265"/>
              <a:gd name="T39" fmla="*/ 2147483646 h 2518"/>
              <a:gd name="T40" fmla="*/ 1282760644 w 1265"/>
              <a:gd name="T41" fmla="*/ 2147483646 h 2518"/>
              <a:gd name="T42" fmla="*/ 1673384167 w 1265"/>
              <a:gd name="T43" fmla="*/ 2147483646 h 2518"/>
              <a:gd name="T44" fmla="*/ 2147483646 w 1265"/>
              <a:gd name="T45" fmla="*/ 2147483646 h 2518"/>
              <a:gd name="T46" fmla="*/ 2147483646 w 1265"/>
              <a:gd name="T47" fmla="*/ 2147483646 h 2518"/>
              <a:gd name="T48" fmla="*/ 2147483646 w 1265"/>
              <a:gd name="T49" fmla="*/ 2147483646 h 2518"/>
              <a:gd name="T50" fmla="*/ 2147483646 w 1265"/>
              <a:gd name="T51" fmla="*/ 2147483646 h 2518"/>
              <a:gd name="T52" fmla="*/ 2147483646 w 1265"/>
              <a:gd name="T53" fmla="*/ 0 h 251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105A14D1-65C1-4D29-B330-D8B82DE68248}"/>
              </a:ext>
            </a:extLst>
          </p:cNvPr>
          <p:cNvSpPr>
            <a:spLocks/>
          </p:cNvSpPr>
          <p:nvPr/>
        </p:nvSpPr>
        <p:spPr bwMode="hidden">
          <a:xfrm rot="16200000">
            <a:off x="3977481" y="-853281"/>
            <a:ext cx="1722438" cy="3429000"/>
          </a:xfrm>
          <a:custGeom>
            <a:avLst/>
            <a:gdLst>
              <a:gd name="T0" fmla="*/ 2147483646 w 1265"/>
              <a:gd name="T1" fmla="*/ 0 h 2518"/>
              <a:gd name="T2" fmla="*/ 2091294353 w 1265"/>
              <a:gd name="T3" fmla="*/ 33380321 h 2518"/>
              <a:gd name="T4" fmla="*/ 2057922628 w 1265"/>
              <a:gd name="T5" fmla="*/ 689869044 h 2518"/>
              <a:gd name="T6" fmla="*/ 1753869430 w 1265"/>
              <a:gd name="T7" fmla="*/ 793719536 h 2518"/>
              <a:gd name="T8" fmla="*/ 1316329330 w 1265"/>
              <a:gd name="T9" fmla="*/ 235519735 h 2518"/>
              <a:gd name="T10" fmla="*/ 1012276132 w 1265"/>
              <a:gd name="T11" fmla="*/ 406132231 h 2518"/>
              <a:gd name="T12" fmla="*/ 1299642786 w 1265"/>
              <a:gd name="T13" fmla="*/ 1029239271 h 2518"/>
              <a:gd name="T14" fmla="*/ 1097559279 w 1265"/>
              <a:gd name="T15" fmla="*/ 1233233450 h 2518"/>
              <a:gd name="T16" fmla="*/ 439394615 w 1265"/>
              <a:gd name="T17" fmla="*/ 995858950 h 2518"/>
              <a:gd name="T18" fmla="*/ 287368016 w 1265"/>
              <a:gd name="T19" fmla="*/ 1249923610 h 2518"/>
              <a:gd name="T20" fmla="*/ 791651567 w 1265"/>
              <a:gd name="T21" fmla="*/ 1689436162 h 2518"/>
              <a:gd name="T22" fmla="*/ 710076087 w 1265"/>
              <a:gd name="T23" fmla="*/ 2026952986 h 2518"/>
              <a:gd name="T24" fmla="*/ 16685182 w 1265"/>
              <a:gd name="T25" fmla="*/ 2078878232 h 2518"/>
              <a:gd name="T26" fmla="*/ 0 w 1265"/>
              <a:gd name="T27" fmla="*/ 2147483646 h 2518"/>
              <a:gd name="T28" fmla="*/ 710076087 w 1265"/>
              <a:gd name="T29" fmla="*/ 2147483646 h 2518"/>
              <a:gd name="T30" fmla="*/ 776819538 w 1265"/>
              <a:gd name="T31" fmla="*/ 2147483646 h 2518"/>
              <a:gd name="T32" fmla="*/ 252141776 w 1265"/>
              <a:gd name="T33" fmla="*/ 2147483646 h 2518"/>
              <a:gd name="T34" fmla="*/ 439394615 w 1265"/>
              <a:gd name="T35" fmla="*/ 2147483646 h 2518"/>
              <a:gd name="T36" fmla="*/ 1028961314 w 1265"/>
              <a:gd name="T37" fmla="*/ 2147483646 h 2518"/>
              <a:gd name="T38" fmla="*/ 1249585878 w 1265"/>
              <a:gd name="T39" fmla="*/ 2147483646 h 2518"/>
              <a:gd name="T40" fmla="*/ 943678166 w 1265"/>
              <a:gd name="T41" fmla="*/ 2147483646 h 2518"/>
              <a:gd name="T42" fmla="*/ 1231046182 w 1265"/>
              <a:gd name="T43" fmla="*/ 2147483646 h 2518"/>
              <a:gd name="T44" fmla="*/ 1753869430 w 1265"/>
              <a:gd name="T45" fmla="*/ 2147483646 h 2518"/>
              <a:gd name="T46" fmla="*/ 2057922628 w 1265"/>
              <a:gd name="T47" fmla="*/ 2147483646 h 2518"/>
              <a:gd name="T48" fmla="*/ 2126520593 w 1265"/>
              <a:gd name="T49" fmla="*/ 2147483646 h 2518"/>
              <a:gd name="T50" fmla="*/ 2147483646 w 1265"/>
              <a:gd name="T51" fmla="*/ 2147483646 h 2518"/>
              <a:gd name="T52" fmla="*/ 2147483646 w 1265"/>
              <a:gd name="T53" fmla="*/ 0 h 251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1" descr="Facbanna">
            <a:extLst>
              <a:ext uri="{FF2B5EF4-FFF2-40B4-BE49-F238E27FC236}">
                <a16:creationId xmlns:a16="http://schemas.microsoft.com/office/drawing/2014/main" id="{3C9A7583-FFC8-436F-8ABA-146ECD1AE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14800"/>
            <a:ext cx="6400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3CEDCBAA-3C5B-4804-AB8E-5E6DDC1E00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4E04E663-84C1-4610-9781-E351750CC4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8AD92A22-FD8C-411D-8260-5D4E72E52B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FC4ED1C-5003-46D1-BA88-31F54D0B77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77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CF63F4F1-5E5B-4635-AF2A-AAD9C8BB28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9408BFF-0B78-4AC3-870B-B12CADCEBC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281C6575-5A34-423A-82EF-DE2BFF018E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53036-38EA-4EE5-9B1F-C2DB9B88C4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74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048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E9783D91-B172-4643-B303-8B339021FD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7E5A0FB3-2188-4EFD-B465-413D388EC7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70CEE480-9111-4963-941A-45EADEEBC8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18276-84E5-40FB-979B-DE0F9A729B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86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13520133-3BF6-4777-A311-8F5804A343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643F66B8-B57D-4363-9A92-B62840C81E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46AC15BA-6D09-45DC-94AD-C92010774F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4847D2-937E-402B-8D0E-5497D07763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93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95855582-0803-4E4A-9B98-B467C372CE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84D90C21-3348-4641-866B-713514B4D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298656F-2B11-4A31-A840-033736C078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B7E6EB-6273-42C0-B63F-473A54039B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135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88605EA3-1D85-480C-BAD6-412FAE7D4D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96B91B1-3B11-44B8-9C3A-DA7A7D4ACD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C0174A97-1FAA-48D7-B510-7E695A7331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378C0F-E9CF-417E-BA3D-40107B7363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35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C0774F63-BFDC-4EB4-A477-89BDAA7A08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BBCCA703-9E52-4862-8146-65BF75E58C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DA95622F-A435-47DD-B232-E807D8DA5E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B2E3B-0318-40BC-B9BB-3932F8D6C8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684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647F20D6-EC88-4C90-91E7-F764A6967D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D2FF26BE-7972-4D4A-A8CF-5015B00A38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86B86AC8-6F3D-4FD1-A6A9-6085B21E0E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85C0B-054E-44AE-9FBC-6F2F823A76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940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BC6F53A2-5761-4DFA-8EE0-0D5BDD827B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3B105EA8-6D74-4380-90B4-27B31274CC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DBD24064-06A1-4A24-B4F7-16D322CA5D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4BCC7-F077-40B0-8A38-15888C67BF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25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0D15A18-8BCE-435C-95AC-70552B21A7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E8B72AD4-4DF9-45AB-A0AC-582985DC33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49B5642F-EF63-495C-B67D-12F27B261F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878954-F01A-426D-A3D4-9BF74D667E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7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891DC50-710E-4DFA-9FE0-DAB1448C42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ECC1803D-E3B8-4D31-A189-0A66D0AA16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FDE5722E-32F9-47AF-9087-62EAFFC0B0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ADE542-6591-4DF8-925B-46BEC8F8A5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32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>
            <a:extLst>
              <a:ext uri="{FF2B5EF4-FFF2-40B4-BE49-F238E27FC236}">
                <a16:creationId xmlns:a16="http://schemas.microsoft.com/office/drawing/2014/main" id="{17F6D0FE-0870-4162-8FD7-FD0D39E9C808}"/>
              </a:ext>
            </a:extLst>
          </p:cNvPr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>
              <a:gd name="T0" fmla="*/ 2036286699 w 1429"/>
              <a:gd name="T1" fmla="*/ 713203293 h 1707"/>
              <a:gd name="T2" fmla="*/ 1696066324 w 1429"/>
              <a:gd name="T3" fmla="*/ 635079258 h 1707"/>
              <a:gd name="T4" fmla="*/ 1648182551 w 1429"/>
              <a:gd name="T5" fmla="*/ 0 h 1707"/>
              <a:gd name="T6" fmla="*/ 1229836521 w 1429"/>
              <a:gd name="T7" fmla="*/ 32761231 h 1707"/>
              <a:gd name="T8" fmla="*/ 1199594639 w 1429"/>
              <a:gd name="T9" fmla="*/ 635079258 h 1707"/>
              <a:gd name="T10" fmla="*/ 919858028 w 1429"/>
              <a:gd name="T11" fmla="*/ 730845178 h 1707"/>
              <a:gd name="T12" fmla="*/ 519152302 w 1429"/>
              <a:gd name="T13" fmla="*/ 216733398 h 1707"/>
              <a:gd name="T14" fmla="*/ 239415690 w 1429"/>
              <a:gd name="T15" fmla="*/ 372983056 h 1707"/>
              <a:gd name="T16" fmla="*/ 504031361 w 1429"/>
              <a:gd name="T17" fmla="*/ 947578575 h 1707"/>
              <a:gd name="T18" fmla="*/ 317539757 w 1429"/>
              <a:gd name="T19" fmla="*/ 1134070103 h 1707"/>
              <a:gd name="T20" fmla="*/ 0 w 1429"/>
              <a:gd name="T21" fmla="*/ 1066025103 h 1707"/>
              <a:gd name="T22" fmla="*/ 0 w 1429"/>
              <a:gd name="T23" fmla="*/ 2147483646 h 1707"/>
              <a:gd name="T24" fmla="*/ 254536631 w 1429"/>
              <a:gd name="T25" fmla="*/ 2147483646 h 1707"/>
              <a:gd name="T26" fmla="*/ 456149176 w 1429"/>
              <a:gd name="T27" fmla="*/ 2147483646 h 1707"/>
              <a:gd name="T28" fmla="*/ 176410976 w 1429"/>
              <a:gd name="T29" fmla="*/ 2147483646 h 1707"/>
              <a:gd name="T30" fmla="*/ 441028235 w 1429"/>
              <a:gd name="T31" fmla="*/ 2147483646 h 1707"/>
              <a:gd name="T32" fmla="*/ 919858028 w 1429"/>
              <a:gd name="T33" fmla="*/ 2147483646 h 1707"/>
              <a:gd name="T34" fmla="*/ 1199594639 w 1429"/>
              <a:gd name="T35" fmla="*/ 2147483646 h 1707"/>
              <a:gd name="T36" fmla="*/ 1262599353 w 1429"/>
              <a:gd name="T37" fmla="*/ 2147483646 h 1707"/>
              <a:gd name="T38" fmla="*/ 1680945383 w 1429"/>
              <a:gd name="T39" fmla="*/ 2147483646 h 1707"/>
              <a:gd name="T40" fmla="*/ 1726308205 w 1429"/>
              <a:gd name="T41" fmla="*/ 2147483646 h 1707"/>
              <a:gd name="T42" fmla="*/ 2081649521 w 1429"/>
              <a:gd name="T43" fmla="*/ 2147483646 h 1707"/>
              <a:gd name="T44" fmla="*/ 2147483646 w 1429"/>
              <a:gd name="T45" fmla="*/ 2147483646 h 1707"/>
              <a:gd name="T46" fmla="*/ 2147483646 w 1429"/>
              <a:gd name="T47" fmla="*/ 2147483646 h 1707"/>
              <a:gd name="T48" fmla="*/ 2147483646 w 1429"/>
              <a:gd name="T49" fmla="*/ 2147483646 h 1707"/>
              <a:gd name="T50" fmla="*/ 2147483646 w 1429"/>
              <a:gd name="T51" fmla="*/ 2147483646 h 1707"/>
              <a:gd name="T52" fmla="*/ 2147483646 w 1429"/>
              <a:gd name="T53" fmla="*/ 2147483646 h 1707"/>
              <a:gd name="T54" fmla="*/ 2147483646 w 1429"/>
              <a:gd name="T55" fmla="*/ 2147483646 h 1707"/>
              <a:gd name="T56" fmla="*/ 2147483646 w 1429"/>
              <a:gd name="T57" fmla="*/ 2147483646 h 1707"/>
              <a:gd name="T58" fmla="*/ 2147483646 w 1429"/>
              <a:gd name="T59" fmla="*/ 2147483646 h 1707"/>
              <a:gd name="T60" fmla="*/ 2147483646 w 1429"/>
              <a:gd name="T61" fmla="*/ 2147483646 h 1707"/>
              <a:gd name="T62" fmla="*/ 2147483646 w 1429"/>
              <a:gd name="T63" fmla="*/ 1925399020 h 1707"/>
              <a:gd name="T64" fmla="*/ 2147483646 w 1429"/>
              <a:gd name="T65" fmla="*/ 1832152462 h 1707"/>
              <a:gd name="T66" fmla="*/ 2147483646 w 1429"/>
              <a:gd name="T67" fmla="*/ 1585177195 h 1707"/>
              <a:gd name="T68" fmla="*/ 2147483646 w 1429"/>
              <a:gd name="T69" fmla="*/ 1227315074 h 1707"/>
              <a:gd name="T70" fmla="*/ 2147483646 w 1429"/>
              <a:gd name="T71" fmla="*/ 932457640 h 1707"/>
              <a:gd name="T72" fmla="*/ 2147483646 w 1429"/>
              <a:gd name="T73" fmla="*/ 1164311973 h 1707"/>
              <a:gd name="T74" fmla="*/ 2147483646 w 1429"/>
              <a:gd name="T75" fmla="*/ 977820445 h 1707"/>
              <a:gd name="T76" fmla="*/ 2147483646 w 1429"/>
              <a:gd name="T77" fmla="*/ 435986157 h 1707"/>
              <a:gd name="T78" fmla="*/ 2147483646 w 1429"/>
              <a:gd name="T79" fmla="*/ 264615564 h 1707"/>
              <a:gd name="T80" fmla="*/ 2036286699 w 1429"/>
              <a:gd name="T81" fmla="*/ 713203293 h 170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Freeform 3">
            <a:extLst>
              <a:ext uri="{FF2B5EF4-FFF2-40B4-BE49-F238E27FC236}">
                <a16:creationId xmlns:a16="http://schemas.microsoft.com/office/drawing/2014/main" id="{D652119D-2B98-4390-9B2E-7AE81BA6521B}"/>
              </a:ext>
            </a:extLst>
          </p:cNvPr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>
              <a:gd name="T0" fmla="*/ 844253138 w 528"/>
              <a:gd name="T1" fmla="*/ 141128750 h 496"/>
              <a:gd name="T2" fmla="*/ 738406575 w 528"/>
              <a:gd name="T3" fmla="*/ 115927188 h 496"/>
              <a:gd name="T4" fmla="*/ 725805000 w 528"/>
              <a:gd name="T5" fmla="*/ 0 h 496"/>
              <a:gd name="T6" fmla="*/ 599797188 w 528"/>
              <a:gd name="T7" fmla="*/ 0 h 496"/>
              <a:gd name="T8" fmla="*/ 584676250 w 528"/>
              <a:gd name="T9" fmla="*/ 115927188 h 496"/>
              <a:gd name="T10" fmla="*/ 498990938 w 528"/>
              <a:gd name="T11" fmla="*/ 146169063 h 496"/>
              <a:gd name="T12" fmla="*/ 367942813 w 528"/>
              <a:gd name="T13" fmla="*/ 0 h 496"/>
              <a:gd name="T14" fmla="*/ 287297813 w 528"/>
              <a:gd name="T15" fmla="*/ 35282188 h 496"/>
              <a:gd name="T16" fmla="*/ 370463763 w 528"/>
              <a:gd name="T17" fmla="*/ 211693125 h 496"/>
              <a:gd name="T18" fmla="*/ 312499375 w 528"/>
              <a:gd name="T19" fmla="*/ 269657513 h 496"/>
              <a:gd name="T20" fmla="*/ 126007813 w 528"/>
              <a:gd name="T21" fmla="*/ 204133450 h 496"/>
              <a:gd name="T22" fmla="*/ 80645000 w 528"/>
              <a:gd name="T23" fmla="*/ 274697825 h 496"/>
              <a:gd name="T24" fmla="*/ 226814063 w 528"/>
              <a:gd name="T25" fmla="*/ 400705638 h 496"/>
              <a:gd name="T26" fmla="*/ 201612500 w 528"/>
              <a:gd name="T27" fmla="*/ 496471575 h 496"/>
              <a:gd name="T28" fmla="*/ 5040313 w 528"/>
              <a:gd name="T29" fmla="*/ 509071563 h 496"/>
              <a:gd name="T30" fmla="*/ 0 w 528"/>
              <a:gd name="T31" fmla="*/ 614918125 h 496"/>
              <a:gd name="T32" fmla="*/ 201612500 w 528"/>
              <a:gd name="T33" fmla="*/ 645160000 h 496"/>
              <a:gd name="T34" fmla="*/ 221773750 w 528"/>
              <a:gd name="T35" fmla="*/ 735885625 h 496"/>
              <a:gd name="T36" fmla="*/ 73085325 w 528"/>
              <a:gd name="T37" fmla="*/ 869454700 h 496"/>
              <a:gd name="T38" fmla="*/ 126007813 w 528"/>
              <a:gd name="T39" fmla="*/ 952619063 h 496"/>
              <a:gd name="T40" fmla="*/ 292338125 w 528"/>
              <a:gd name="T41" fmla="*/ 874495013 h 496"/>
              <a:gd name="T42" fmla="*/ 355342825 w 528"/>
              <a:gd name="T43" fmla="*/ 937498125 h 496"/>
              <a:gd name="T44" fmla="*/ 269657513 w 528"/>
              <a:gd name="T45" fmla="*/ 1096268763 h 496"/>
              <a:gd name="T46" fmla="*/ 350302513 w 528"/>
              <a:gd name="T47" fmla="*/ 1164312188 h 496"/>
              <a:gd name="T48" fmla="*/ 498990938 w 528"/>
              <a:gd name="T49" fmla="*/ 1018143125 h 496"/>
              <a:gd name="T50" fmla="*/ 584676250 w 528"/>
              <a:gd name="T51" fmla="*/ 1048385000 h 496"/>
              <a:gd name="T52" fmla="*/ 604837500 w 528"/>
              <a:gd name="T53" fmla="*/ 1244957188 h 496"/>
              <a:gd name="T54" fmla="*/ 735885625 w 528"/>
              <a:gd name="T55" fmla="*/ 1249997500 h 496"/>
              <a:gd name="T56" fmla="*/ 748487200 w 528"/>
              <a:gd name="T57" fmla="*/ 1043344688 h 496"/>
              <a:gd name="T58" fmla="*/ 859374075 w 528"/>
              <a:gd name="T59" fmla="*/ 1015623763 h 496"/>
              <a:gd name="T60" fmla="*/ 990422200 w 528"/>
              <a:gd name="T61" fmla="*/ 1159271875 h 496"/>
              <a:gd name="T62" fmla="*/ 1076107513 w 528"/>
              <a:gd name="T63" fmla="*/ 1106349388 h 496"/>
              <a:gd name="T64" fmla="*/ 990422200 w 528"/>
              <a:gd name="T65" fmla="*/ 932457813 h 496"/>
              <a:gd name="T66" fmla="*/ 1048385000 w 528"/>
              <a:gd name="T67" fmla="*/ 859374075 h 496"/>
              <a:gd name="T68" fmla="*/ 1219755625 w 528"/>
              <a:gd name="T69" fmla="*/ 942538438 h 496"/>
              <a:gd name="T70" fmla="*/ 1272679700 w 528"/>
              <a:gd name="T71" fmla="*/ 851812813 h 496"/>
              <a:gd name="T72" fmla="*/ 1113909063 w 528"/>
              <a:gd name="T73" fmla="*/ 735885625 h 496"/>
              <a:gd name="T74" fmla="*/ 1134070313 w 528"/>
              <a:gd name="T75" fmla="*/ 635079375 h 496"/>
              <a:gd name="T76" fmla="*/ 1330642500 w 528"/>
              <a:gd name="T77" fmla="*/ 614918125 h 496"/>
              <a:gd name="T78" fmla="*/ 1325602188 w 528"/>
              <a:gd name="T79" fmla="*/ 514111875 h 496"/>
              <a:gd name="T80" fmla="*/ 1129030000 w 528"/>
              <a:gd name="T81" fmla="*/ 486390950 h 496"/>
              <a:gd name="T82" fmla="*/ 1108868750 w 528"/>
              <a:gd name="T83" fmla="*/ 408265313 h 496"/>
              <a:gd name="T84" fmla="*/ 1267639388 w 528"/>
              <a:gd name="T85" fmla="*/ 299899388 h 496"/>
              <a:gd name="T86" fmla="*/ 1214715313 w 528"/>
              <a:gd name="T87" fmla="*/ 206652813 h 496"/>
              <a:gd name="T88" fmla="*/ 1038304375 w 528"/>
              <a:gd name="T89" fmla="*/ 279738138 h 496"/>
              <a:gd name="T90" fmla="*/ 980341575 w 528"/>
              <a:gd name="T91" fmla="*/ 221773750 h 496"/>
              <a:gd name="T92" fmla="*/ 1071067200 w 528"/>
              <a:gd name="T93" fmla="*/ 52924075 h 496"/>
              <a:gd name="T94" fmla="*/ 985381888 w 528"/>
              <a:gd name="T95" fmla="*/ 0 h 496"/>
              <a:gd name="T96" fmla="*/ 844253138 w 528"/>
              <a:gd name="T97" fmla="*/ 141128750 h 4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Freeform 4">
            <a:extLst>
              <a:ext uri="{FF2B5EF4-FFF2-40B4-BE49-F238E27FC236}">
                <a16:creationId xmlns:a16="http://schemas.microsoft.com/office/drawing/2014/main" id="{25022265-F787-464F-8DDF-42E61A1ECAD9}"/>
              </a:ext>
            </a:extLst>
          </p:cNvPr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>
              <a:gd name="T0" fmla="*/ 1412309850 w 2312"/>
              <a:gd name="T1" fmla="*/ 369895915 h 2313"/>
              <a:gd name="T2" fmla="*/ 1235410289 w 2312"/>
              <a:gd name="T3" fmla="*/ 329439009 h 2313"/>
              <a:gd name="T4" fmla="*/ 1211375913 w 2312"/>
              <a:gd name="T5" fmla="*/ 0 h 2313"/>
              <a:gd name="T6" fmla="*/ 995058681 w 2312"/>
              <a:gd name="T7" fmla="*/ 16375718 h 2313"/>
              <a:gd name="T8" fmla="*/ 978714481 w 2312"/>
              <a:gd name="T9" fmla="*/ 329439009 h 2313"/>
              <a:gd name="T10" fmla="*/ 834503319 w 2312"/>
              <a:gd name="T11" fmla="*/ 378565181 h 2313"/>
              <a:gd name="T12" fmla="*/ 625877244 w 2312"/>
              <a:gd name="T13" fmla="*/ 112702431 h 2313"/>
              <a:gd name="T14" fmla="*/ 481666083 w 2312"/>
              <a:gd name="T15" fmla="*/ 193617224 h 2313"/>
              <a:gd name="T16" fmla="*/ 618186087 w 2312"/>
              <a:gd name="T17" fmla="*/ 490304797 h 2313"/>
              <a:gd name="T18" fmla="*/ 522044659 w 2312"/>
              <a:gd name="T19" fmla="*/ 587595308 h 2313"/>
              <a:gd name="T20" fmla="*/ 208626075 w 2312"/>
              <a:gd name="T21" fmla="*/ 474891895 h 2313"/>
              <a:gd name="T22" fmla="*/ 136520004 w 2312"/>
              <a:gd name="T23" fmla="*/ 595300777 h 2313"/>
              <a:gd name="T24" fmla="*/ 376872593 w 2312"/>
              <a:gd name="T25" fmla="*/ 804330904 h 2313"/>
              <a:gd name="T26" fmla="*/ 337454922 w 2312"/>
              <a:gd name="T27" fmla="*/ 965196692 h 2313"/>
              <a:gd name="T28" fmla="*/ 7691157 w 2312"/>
              <a:gd name="T29" fmla="*/ 989278861 h 2313"/>
              <a:gd name="T30" fmla="*/ 0 w 2312"/>
              <a:gd name="T31" fmla="*/ 1166520367 h 2313"/>
              <a:gd name="T32" fmla="*/ 337454922 w 2312"/>
              <a:gd name="T33" fmla="*/ 1214683724 h 2313"/>
              <a:gd name="T34" fmla="*/ 369181436 w 2312"/>
              <a:gd name="T35" fmla="*/ 1366881227 h 2313"/>
              <a:gd name="T36" fmla="*/ 120175804 w 2312"/>
              <a:gd name="T37" fmla="*/ 1592286089 h 2313"/>
              <a:gd name="T38" fmla="*/ 208626075 w 2312"/>
              <a:gd name="T39" fmla="*/ 1729070690 h 2313"/>
              <a:gd name="T40" fmla="*/ 489357240 w 2312"/>
              <a:gd name="T41" fmla="*/ 1599992541 h 2313"/>
              <a:gd name="T42" fmla="*/ 594150730 w 2312"/>
              <a:gd name="T43" fmla="*/ 1704988521 h 2313"/>
              <a:gd name="T44" fmla="*/ 448977684 w 2312"/>
              <a:gd name="T45" fmla="*/ 1969888455 h 2313"/>
              <a:gd name="T46" fmla="*/ 585497688 w 2312"/>
              <a:gd name="T47" fmla="*/ 2082590887 h 2313"/>
              <a:gd name="T48" fmla="*/ 834503319 w 2312"/>
              <a:gd name="T49" fmla="*/ 1841773121 h 2313"/>
              <a:gd name="T50" fmla="*/ 978714481 w 2312"/>
              <a:gd name="T51" fmla="*/ 1889936478 h 2313"/>
              <a:gd name="T52" fmla="*/ 1011401900 w 2312"/>
              <a:gd name="T53" fmla="*/ 2147483646 h 2313"/>
              <a:gd name="T54" fmla="*/ 1227719132 w 2312"/>
              <a:gd name="T55" fmla="*/ 2147483646 h 2313"/>
              <a:gd name="T56" fmla="*/ 1251754489 w 2312"/>
              <a:gd name="T57" fmla="*/ 1882231008 h 2313"/>
              <a:gd name="T58" fmla="*/ 1436345207 w 2312"/>
              <a:gd name="T59" fmla="*/ 1834066670 h 2313"/>
              <a:gd name="T60" fmla="*/ 1653623344 w 2312"/>
              <a:gd name="T61" fmla="*/ 2074884435 h 2313"/>
              <a:gd name="T62" fmla="*/ 1797835486 w 2312"/>
              <a:gd name="T63" fmla="*/ 1986264173 h 2313"/>
              <a:gd name="T64" fmla="*/ 1653623344 w 2312"/>
              <a:gd name="T65" fmla="*/ 1697283051 h 2313"/>
              <a:gd name="T66" fmla="*/ 1749764772 w 2312"/>
              <a:gd name="T67" fmla="*/ 1575910371 h 2313"/>
              <a:gd name="T68" fmla="*/ 2038187094 w 2312"/>
              <a:gd name="T69" fmla="*/ 1712694972 h 2313"/>
              <a:gd name="T70" fmla="*/ 2126637365 w 2312"/>
              <a:gd name="T71" fmla="*/ 1560498451 h 2313"/>
              <a:gd name="T72" fmla="*/ 1862249419 w 2312"/>
              <a:gd name="T73" fmla="*/ 1366881227 h 2313"/>
              <a:gd name="T74" fmla="*/ 1893975933 w 2312"/>
              <a:gd name="T75" fmla="*/ 1198308987 h 2313"/>
              <a:gd name="T76" fmla="*/ 2147483646 w 2312"/>
              <a:gd name="T77" fmla="*/ 1166520367 h 2313"/>
              <a:gd name="T78" fmla="*/ 2147483646 w 2312"/>
              <a:gd name="T79" fmla="*/ 996985312 h 2313"/>
              <a:gd name="T80" fmla="*/ 1886284776 w 2312"/>
              <a:gd name="T81" fmla="*/ 948821955 h 2313"/>
              <a:gd name="T82" fmla="*/ 1853596376 w 2312"/>
              <a:gd name="T83" fmla="*/ 820706622 h 2313"/>
              <a:gd name="T84" fmla="*/ 2118945227 w 2312"/>
              <a:gd name="T85" fmla="*/ 635758664 h 2313"/>
              <a:gd name="T86" fmla="*/ 2030495937 w 2312"/>
              <a:gd name="T87" fmla="*/ 482598346 h 2313"/>
              <a:gd name="T88" fmla="*/ 1733420572 w 2312"/>
              <a:gd name="T89" fmla="*/ 603007228 h 2313"/>
              <a:gd name="T90" fmla="*/ 1637280125 w 2312"/>
              <a:gd name="T91" fmla="*/ 506680515 h 2313"/>
              <a:gd name="T92" fmla="*/ 1789182443 w 2312"/>
              <a:gd name="T93" fmla="*/ 225404863 h 2313"/>
              <a:gd name="T94" fmla="*/ 1644971282 w 2312"/>
              <a:gd name="T95" fmla="*/ 136784601 h 2313"/>
              <a:gd name="T96" fmla="*/ 1412309850 w 2312"/>
              <a:gd name="T97" fmla="*/ 369895915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Freeform 5">
            <a:extLst>
              <a:ext uri="{FF2B5EF4-FFF2-40B4-BE49-F238E27FC236}">
                <a16:creationId xmlns:a16="http://schemas.microsoft.com/office/drawing/2014/main" id="{EEF51453-13B0-4FF8-A1A5-0E4A0EE22077}"/>
              </a:ext>
            </a:extLst>
          </p:cNvPr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>
              <a:gd name="T0" fmla="*/ 2147483646 w 2312"/>
              <a:gd name="T1" fmla="*/ 967740132 h 2313"/>
              <a:gd name="T2" fmla="*/ 2147483646 w 2312"/>
              <a:gd name="T3" fmla="*/ 861893555 h 2313"/>
              <a:gd name="T4" fmla="*/ 2147483646 w 2312"/>
              <a:gd name="T5" fmla="*/ 0 h 2313"/>
              <a:gd name="T6" fmla="*/ 2147483646 w 2312"/>
              <a:gd name="T7" fmla="*/ 42843456 h 2313"/>
              <a:gd name="T8" fmla="*/ 2147483646 w 2312"/>
              <a:gd name="T9" fmla="*/ 861893555 h 2313"/>
              <a:gd name="T10" fmla="*/ 2147483646 w 2312"/>
              <a:gd name="T11" fmla="*/ 990422335 h 2313"/>
              <a:gd name="T12" fmla="*/ 1640622513 w 2312"/>
              <a:gd name="T13" fmla="*/ 294859115 h 2313"/>
              <a:gd name="T14" fmla="*/ 1262599075 w 2312"/>
              <a:gd name="T15" fmla="*/ 506552269 h 2313"/>
              <a:gd name="T16" fmla="*/ 1620461263 w 2312"/>
              <a:gd name="T17" fmla="*/ 1282760500 h 2313"/>
              <a:gd name="T18" fmla="*/ 1368445638 w 2312"/>
              <a:gd name="T19" fmla="*/ 1537295522 h 2313"/>
              <a:gd name="T20" fmla="*/ 546874700 w 2312"/>
              <a:gd name="T21" fmla="*/ 1242437994 h 2313"/>
              <a:gd name="T22" fmla="*/ 357862188 w 2312"/>
              <a:gd name="T23" fmla="*/ 1557456775 h 2313"/>
              <a:gd name="T24" fmla="*/ 987901250 w 2312"/>
              <a:gd name="T25" fmla="*/ 2104331549 h 2313"/>
              <a:gd name="T26" fmla="*/ 884575638 w 2312"/>
              <a:gd name="T27" fmla="*/ 2147483646 h 2313"/>
              <a:gd name="T28" fmla="*/ 20161250 w 2312"/>
              <a:gd name="T29" fmla="*/ 2147483646 h 2313"/>
              <a:gd name="T30" fmla="*/ 0 w 2312"/>
              <a:gd name="T31" fmla="*/ 2147483646 h 2313"/>
              <a:gd name="T32" fmla="*/ 884575638 w 2312"/>
              <a:gd name="T33" fmla="*/ 2147483646 h 2313"/>
              <a:gd name="T34" fmla="*/ 967740000 w 2312"/>
              <a:gd name="T35" fmla="*/ 2147483646 h 2313"/>
              <a:gd name="T36" fmla="*/ 315020325 w 2312"/>
              <a:gd name="T37" fmla="*/ 2147483646 h 2313"/>
              <a:gd name="T38" fmla="*/ 546874700 w 2312"/>
              <a:gd name="T39" fmla="*/ 2147483646 h 2313"/>
              <a:gd name="T40" fmla="*/ 1282760325 w 2312"/>
              <a:gd name="T41" fmla="*/ 2147483646 h 2313"/>
              <a:gd name="T42" fmla="*/ 1557456563 w 2312"/>
              <a:gd name="T43" fmla="*/ 2147483646 h 2313"/>
              <a:gd name="T44" fmla="*/ 1176913763 w 2312"/>
              <a:gd name="T45" fmla="*/ 2147483646 h 2313"/>
              <a:gd name="T46" fmla="*/ 1534775950 w 2312"/>
              <a:gd name="T47" fmla="*/ 2147483646 h 2313"/>
              <a:gd name="T48" fmla="*/ 2147483646 w 2312"/>
              <a:gd name="T49" fmla="*/ 2147483646 h 2313"/>
              <a:gd name="T50" fmla="*/ 2147483646 w 2312"/>
              <a:gd name="T51" fmla="*/ 2147483646 h 2313"/>
              <a:gd name="T52" fmla="*/ 2147483646 w 2312"/>
              <a:gd name="T53" fmla="*/ 2147483646 h 2313"/>
              <a:gd name="T54" fmla="*/ 2147483646 w 2312"/>
              <a:gd name="T55" fmla="*/ 2147483646 h 2313"/>
              <a:gd name="T56" fmla="*/ 2147483646 w 2312"/>
              <a:gd name="T57" fmla="*/ 2147483646 h 2313"/>
              <a:gd name="T58" fmla="*/ 2147483646 w 2312"/>
              <a:gd name="T59" fmla="*/ 2147483646 h 2313"/>
              <a:gd name="T60" fmla="*/ 2147483646 w 2312"/>
              <a:gd name="T61" fmla="*/ 2147483646 h 2313"/>
              <a:gd name="T62" fmla="*/ 2147483646 w 2312"/>
              <a:gd name="T63" fmla="*/ 2147483646 h 2313"/>
              <a:gd name="T64" fmla="*/ 2147483646 w 2312"/>
              <a:gd name="T65" fmla="*/ 2147483646 h 2313"/>
              <a:gd name="T66" fmla="*/ 2147483646 w 2312"/>
              <a:gd name="T67" fmla="*/ 2147483646 h 2313"/>
              <a:gd name="T68" fmla="*/ 2147483646 w 2312"/>
              <a:gd name="T69" fmla="*/ 2147483646 h 2313"/>
              <a:gd name="T70" fmla="*/ 2147483646 w 2312"/>
              <a:gd name="T71" fmla="*/ 2147483646 h 2313"/>
              <a:gd name="T72" fmla="*/ 2147483646 w 2312"/>
              <a:gd name="T73" fmla="*/ 2147483646 h 2313"/>
              <a:gd name="T74" fmla="*/ 2147483646 w 2312"/>
              <a:gd name="T75" fmla="*/ 2147483646 h 2313"/>
              <a:gd name="T76" fmla="*/ 2147483646 w 2312"/>
              <a:gd name="T77" fmla="*/ 2147483646 h 2313"/>
              <a:gd name="T78" fmla="*/ 2147483646 w 2312"/>
              <a:gd name="T79" fmla="*/ 2147483646 h 2313"/>
              <a:gd name="T80" fmla="*/ 2147483646 w 2312"/>
              <a:gd name="T81" fmla="*/ 2147483646 h 2313"/>
              <a:gd name="T82" fmla="*/ 2147483646 w 2312"/>
              <a:gd name="T83" fmla="*/ 2147173417 h 2313"/>
              <a:gd name="T84" fmla="*/ 2147483646 w 2312"/>
              <a:gd name="T85" fmla="*/ 1663303351 h 2313"/>
              <a:gd name="T86" fmla="*/ 2147483646 w 2312"/>
              <a:gd name="T87" fmla="*/ 1262599247 h 2313"/>
              <a:gd name="T88" fmla="*/ 2147483646 w 2312"/>
              <a:gd name="T89" fmla="*/ 1577618027 h 2313"/>
              <a:gd name="T90" fmla="*/ 2147483646 w 2312"/>
              <a:gd name="T91" fmla="*/ 1325602368 h 2313"/>
              <a:gd name="T92" fmla="*/ 2147483646 w 2312"/>
              <a:gd name="T93" fmla="*/ 589716643 h 2313"/>
              <a:gd name="T94" fmla="*/ 2147483646 w 2312"/>
              <a:gd name="T95" fmla="*/ 357862236 h 2313"/>
              <a:gd name="T96" fmla="*/ 2147483646 w 2312"/>
              <a:gd name="T97" fmla="*/ 967740132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Freeform 6">
            <a:extLst>
              <a:ext uri="{FF2B5EF4-FFF2-40B4-BE49-F238E27FC236}">
                <a16:creationId xmlns:a16="http://schemas.microsoft.com/office/drawing/2014/main" id="{FEF63EB9-379E-4E43-9386-E4CB6D9735A8}"/>
              </a:ext>
            </a:extLst>
          </p:cNvPr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2147483646 w 2153"/>
              <a:gd name="T1" fmla="*/ 902216153 h 1321"/>
              <a:gd name="T2" fmla="*/ 2147483646 w 2153"/>
              <a:gd name="T3" fmla="*/ 801409879 h 1321"/>
              <a:gd name="T4" fmla="*/ 2147483646 w 2153"/>
              <a:gd name="T5" fmla="*/ 0 h 1321"/>
              <a:gd name="T6" fmla="*/ 2147483646 w 2153"/>
              <a:gd name="T7" fmla="*/ 40322510 h 1321"/>
              <a:gd name="T8" fmla="*/ 2147483646 w 2153"/>
              <a:gd name="T9" fmla="*/ 801409879 h 1321"/>
              <a:gd name="T10" fmla="*/ 2036286548 w 2153"/>
              <a:gd name="T11" fmla="*/ 922377407 h 1321"/>
              <a:gd name="T12" fmla="*/ 1527214911 w 2153"/>
              <a:gd name="T13" fmla="*/ 274697890 h 1321"/>
              <a:gd name="T14" fmla="*/ 1176913935 w 2153"/>
              <a:gd name="T15" fmla="*/ 471270125 h 1321"/>
              <a:gd name="T16" fmla="*/ 1509574608 w 2153"/>
              <a:gd name="T17" fmla="*/ 1194554347 h 1321"/>
              <a:gd name="T18" fmla="*/ 1275199249 w 2153"/>
              <a:gd name="T19" fmla="*/ 1431449091 h 1321"/>
              <a:gd name="T20" fmla="*/ 509071637 w 2153"/>
              <a:gd name="T21" fmla="*/ 1156752788 h 1321"/>
              <a:gd name="T22" fmla="*/ 332660674 w 2153"/>
              <a:gd name="T23" fmla="*/ 1451610346 h 1321"/>
              <a:gd name="T24" fmla="*/ 919857960 w 2153"/>
              <a:gd name="T25" fmla="*/ 1960682030 h 1321"/>
              <a:gd name="T26" fmla="*/ 824092008 w 2153"/>
              <a:gd name="T27" fmla="*/ 2147483646 h 1321"/>
              <a:gd name="T28" fmla="*/ 17641890 w 2153"/>
              <a:gd name="T29" fmla="*/ 2147483646 h 1321"/>
              <a:gd name="T30" fmla="*/ 0 w 2153"/>
              <a:gd name="T31" fmla="*/ 2147483646 h 1321"/>
              <a:gd name="T32" fmla="*/ 824092008 w 2153"/>
              <a:gd name="T33" fmla="*/ 2147483646 h 1321"/>
              <a:gd name="T34" fmla="*/ 902216069 w 2153"/>
              <a:gd name="T35" fmla="*/ 2147483646 h 1321"/>
              <a:gd name="T36" fmla="*/ 2147483646 w 2153"/>
              <a:gd name="T37" fmla="*/ 2147483646 h 1321"/>
              <a:gd name="T38" fmla="*/ 2147483646 w 2153"/>
              <a:gd name="T39" fmla="*/ 2147483646 h 1321"/>
              <a:gd name="T40" fmla="*/ 2147483646 w 2153"/>
              <a:gd name="T41" fmla="*/ 2147483646 h 1321"/>
              <a:gd name="T42" fmla="*/ 2147483646 w 2153"/>
              <a:gd name="T43" fmla="*/ 2147483646 h 1321"/>
              <a:gd name="T44" fmla="*/ 2147483646 w 2153"/>
              <a:gd name="T45" fmla="*/ 2147483646 h 1321"/>
              <a:gd name="T46" fmla="*/ 2147483646 w 2153"/>
              <a:gd name="T47" fmla="*/ 1998485176 h 1321"/>
              <a:gd name="T48" fmla="*/ 2147483646 w 2153"/>
              <a:gd name="T49" fmla="*/ 1549897257 h 1321"/>
              <a:gd name="T50" fmla="*/ 2147483646 w 2153"/>
              <a:gd name="T51" fmla="*/ 1176914043 h 1321"/>
              <a:gd name="T52" fmla="*/ 2147483646 w 2153"/>
              <a:gd name="T53" fmla="*/ 1469252238 h 1321"/>
              <a:gd name="T54" fmla="*/ 2147483646 w 2153"/>
              <a:gd name="T55" fmla="*/ 1234876857 h 1321"/>
              <a:gd name="T56" fmla="*/ 2147483646 w 2153"/>
              <a:gd name="T57" fmla="*/ 549394193 h 1321"/>
              <a:gd name="T58" fmla="*/ 2147483646 w 2153"/>
              <a:gd name="T59" fmla="*/ 332660704 h 1321"/>
              <a:gd name="T60" fmla="*/ 2147483646 w 2153"/>
              <a:gd name="T61" fmla="*/ 902216153 h 132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8633FCA5-A88B-498E-B5B9-E322E7CCBE38}"/>
              </a:ext>
            </a:extLst>
          </p:cNvPr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>
              <a:gd name="T0" fmla="*/ 1408356897 w 2312"/>
              <a:gd name="T1" fmla="*/ 367829672 h 2313"/>
              <a:gd name="T2" fmla="*/ 1231952817 w 2312"/>
              <a:gd name="T3" fmla="*/ 327598485 h 2313"/>
              <a:gd name="T4" fmla="*/ 1207984414 w 2312"/>
              <a:gd name="T5" fmla="*/ 0 h 2313"/>
              <a:gd name="T6" fmla="*/ 992272702 w 2312"/>
              <a:gd name="T7" fmla="*/ 16283912 h 2313"/>
              <a:gd name="T8" fmla="*/ 975974893 w 2312"/>
              <a:gd name="T9" fmla="*/ 327598485 h 2313"/>
              <a:gd name="T10" fmla="*/ 832167411 w 2312"/>
              <a:gd name="T11" fmla="*/ 376450221 h 2313"/>
              <a:gd name="T12" fmla="*/ 624125313 w 2312"/>
              <a:gd name="T13" fmla="*/ 112073011 h 2313"/>
              <a:gd name="T14" fmla="*/ 480317831 w 2312"/>
              <a:gd name="T15" fmla="*/ 192535385 h 2313"/>
              <a:gd name="T16" fmla="*/ 616455698 w 2312"/>
              <a:gd name="T17" fmla="*/ 487566046 h 2313"/>
              <a:gd name="T18" fmla="*/ 520584044 w 2312"/>
              <a:gd name="T19" fmla="*/ 584312332 h 2313"/>
              <a:gd name="T20" fmla="*/ 208042097 w 2312"/>
              <a:gd name="T21" fmla="*/ 472239320 h 2313"/>
              <a:gd name="T22" fmla="*/ 136137867 w 2312"/>
              <a:gd name="T23" fmla="*/ 591975694 h 2313"/>
              <a:gd name="T24" fmla="*/ 375817003 w 2312"/>
              <a:gd name="T25" fmla="*/ 799837805 h 2313"/>
              <a:gd name="T26" fmla="*/ 336510350 w 2312"/>
              <a:gd name="T27" fmla="*/ 959805366 h 2313"/>
              <a:gd name="T28" fmla="*/ 7669615 w 2312"/>
              <a:gd name="T29" fmla="*/ 983752641 h 2313"/>
              <a:gd name="T30" fmla="*/ 0 w 2312"/>
              <a:gd name="T31" fmla="*/ 1160004114 h 2313"/>
              <a:gd name="T32" fmla="*/ 336510350 w 2312"/>
              <a:gd name="T33" fmla="*/ 1207898664 h 2313"/>
              <a:gd name="T34" fmla="*/ 368147389 w 2312"/>
              <a:gd name="T35" fmla="*/ 1359244697 h 2313"/>
              <a:gd name="T36" fmla="*/ 119840058 w 2312"/>
              <a:gd name="T37" fmla="*/ 1583390720 h 2313"/>
              <a:gd name="T38" fmla="*/ 208042097 w 2312"/>
              <a:gd name="T39" fmla="*/ 1719411006 h 2313"/>
              <a:gd name="T40" fmla="*/ 487987446 w 2312"/>
              <a:gd name="T41" fmla="*/ 1591054082 h 2313"/>
              <a:gd name="T42" fmla="*/ 592487295 w 2312"/>
              <a:gd name="T43" fmla="*/ 1695463731 h 2313"/>
              <a:gd name="T44" fmla="*/ 447721234 w 2312"/>
              <a:gd name="T45" fmla="*/ 1958883754 h 2313"/>
              <a:gd name="T46" fmla="*/ 583859101 w 2312"/>
              <a:gd name="T47" fmla="*/ 2070956765 h 2313"/>
              <a:gd name="T48" fmla="*/ 832167411 w 2312"/>
              <a:gd name="T49" fmla="*/ 1831484017 h 2313"/>
              <a:gd name="T50" fmla="*/ 975974893 w 2312"/>
              <a:gd name="T51" fmla="*/ 1879378567 h 2313"/>
              <a:gd name="T52" fmla="*/ 1008571490 w 2312"/>
              <a:gd name="T53" fmla="*/ 2147483646 h 2313"/>
              <a:gd name="T54" fmla="*/ 1224283202 w 2312"/>
              <a:gd name="T55" fmla="*/ 2147483646 h 2313"/>
              <a:gd name="T56" fmla="*/ 1248250627 w 2312"/>
              <a:gd name="T57" fmla="*/ 1871715204 h 2313"/>
              <a:gd name="T58" fmla="*/ 1432324321 w 2312"/>
              <a:gd name="T59" fmla="*/ 1823820654 h 2313"/>
              <a:gd name="T60" fmla="*/ 1648994613 w 2312"/>
              <a:gd name="T61" fmla="*/ 2063293403 h 2313"/>
              <a:gd name="T62" fmla="*/ 1792802094 w 2312"/>
              <a:gd name="T63" fmla="*/ 1975167666 h 2313"/>
              <a:gd name="T64" fmla="*/ 1648994613 w 2312"/>
              <a:gd name="T65" fmla="*/ 1687800368 h 2313"/>
              <a:gd name="T66" fmla="*/ 1744866267 w 2312"/>
              <a:gd name="T67" fmla="*/ 1567106808 h 2313"/>
              <a:gd name="T68" fmla="*/ 2032482210 w 2312"/>
              <a:gd name="T69" fmla="*/ 1703127094 h 2313"/>
              <a:gd name="T70" fmla="*/ 2120684250 w 2312"/>
              <a:gd name="T71" fmla="*/ 1551780082 h 2313"/>
              <a:gd name="T72" fmla="*/ 1857036710 w 2312"/>
              <a:gd name="T73" fmla="*/ 1359244697 h 2313"/>
              <a:gd name="T74" fmla="*/ 1888674728 w 2312"/>
              <a:gd name="T75" fmla="*/ 1191613773 h 2313"/>
              <a:gd name="T76" fmla="*/ 2147483646 w 2312"/>
              <a:gd name="T77" fmla="*/ 1160004114 h 2313"/>
              <a:gd name="T78" fmla="*/ 2147483646 w 2312"/>
              <a:gd name="T79" fmla="*/ 991415025 h 2313"/>
              <a:gd name="T80" fmla="*/ 1881004134 w 2312"/>
              <a:gd name="T81" fmla="*/ 943520475 h 2313"/>
              <a:gd name="T82" fmla="*/ 1848408516 w 2312"/>
              <a:gd name="T83" fmla="*/ 816121717 h 2313"/>
              <a:gd name="T84" fmla="*/ 2113014635 w 2312"/>
              <a:gd name="T85" fmla="*/ 632206881 h 2313"/>
              <a:gd name="T86" fmla="*/ 2024812595 w 2312"/>
              <a:gd name="T87" fmla="*/ 479902683 h 2313"/>
              <a:gd name="T88" fmla="*/ 1728568458 w 2312"/>
              <a:gd name="T89" fmla="*/ 599639057 h 2313"/>
              <a:gd name="T90" fmla="*/ 1632696803 w 2312"/>
              <a:gd name="T91" fmla="*/ 503849958 h 2313"/>
              <a:gd name="T92" fmla="*/ 1784173900 w 2312"/>
              <a:gd name="T93" fmla="*/ 224146023 h 2313"/>
              <a:gd name="T94" fmla="*/ 1640366418 w 2312"/>
              <a:gd name="T95" fmla="*/ 136020286 h 2313"/>
              <a:gd name="T96" fmla="*/ 1408356897 w 2312"/>
              <a:gd name="T97" fmla="*/ 367829672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73BBB826-9B5E-457A-B5CA-5521302D226B}"/>
              </a:ext>
            </a:extLst>
          </p:cNvPr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>
              <a:gd name="T0" fmla="*/ 2147483646 w 2312"/>
              <a:gd name="T1" fmla="*/ 616411164 h 2313"/>
              <a:gd name="T2" fmla="*/ 2062279490 w 2312"/>
              <a:gd name="T3" fmla="*/ 548991352 h 2313"/>
              <a:gd name="T4" fmla="*/ 2022157361 w 2312"/>
              <a:gd name="T5" fmla="*/ 0 h 2313"/>
              <a:gd name="T6" fmla="*/ 1661058194 w 2312"/>
              <a:gd name="T7" fmla="*/ 27289485 h 2313"/>
              <a:gd name="T8" fmla="*/ 1633774234 w 2312"/>
              <a:gd name="T9" fmla="*/ 548991352 h 2313"/>
              <a:gd name="T10" fmla="*/ 1393041456 w 2312"/>
              <a:gd name="T11" fmla="*/ 630858539 h 2313"/>
              <a:gd name="T12" fmla="*/ 1044781725 w 2312"/>
              <a:gd name="T13" fmla="*/ 187813331 h 2313"/>
              <a:gd name="T14" fmla="*/ 804047681 w 2312"/>
              <a:gd name="T15" fmla="*/ 322652956 h 2313"/>
              <a:gd name="T16" fmla="*/ 1031942289 w 2312"/>
              <a:gd name="T17" fmla="*/ 817066606 h 2313"/>
              <a:gd name="T18" fmla="*/ 871453771 w 2312"/>
              <a:gd name="T19" fmla="*/ 979195716 h 2313"/>
              <a:gd name="T20" fmla="*/ 348260997 w 2312"/>
              <a:gd name="T21" fmla="*/ 791382385 h 2313"/>
              <a:gd name="T22" fmla="*/ 227893342 w 2312"/>
              <a:gd name="T23" fmla="*/ 992037826 h 2313"/>
              <a:gd name="T24" fmla="*/ 629115905 w 2312"/>
              <a:gd name="T25" fmla="*/ 1340373736 h 2313"/>
              <a:gd name="T26" fmla="*/ 563314903 w 2312"/>
              <a:gd name="T27" fmla="*/ 1608448990 h 2313"/>
              <a:gd name="T28" fmla="*/ 12839436 w 2312"/>
              <a:gd name="T29" fmla="*/ 1648580585 h 2313"/>
              <a:gd name="T30" fmla="*/ 0 w 2312"/>
              <a:gd name="T31" fmla="*/ 1943944057 h 2313"/>
              <a:gd name="T32" fmla="*/ 563314903 w 2312"/>
              <a:gd name="T33" fmla="*/ 2024205980 h 2313"/>
              <a:gd name="T34" fmla="*/ 616276469 w 2312"/>
              <a:gd name="T35" fmla="*/ 2147483646 h 2313"/>
              <a:gd name="T36" fmla="*/ 200610648 w 2312"/>
              <a:gd name="T37" fmla="*/ 2147483646 h 2313"/>
              <a:gd name="T38" fmla="*/ 348260997 w 2312"/>
              <a:gd name="T39" fmla="*/ 2147483646 h 2313"/>
              <a:gd name="T40" fmla="*/ 816887117 w 2312"/>
              <a:gd name="T41" fmla="*/ 2147483646 h 2313"/>
              <a:gd name="T42" fmla="*/ 991820160 w 2312"/>
              <a:gd name="T43" fmla="*/ 2147483646 h 2313"/>
              <a:gd name="T44" fmla="*/ 749482294 w 2312"/>
              <a:gd name="T45" fmla="*/ 2147483646 h 2313"/>
              <a:gd name="T46" fmla="*/ 977375635 w 2312"/>
              <a:gd name="T47" fmla="*/ 2147483646 h 2313"/>
              <a:gd name="T48" fmla="*/ 1393041456 w 2312"/>
              <a:gd name="T49" fmla="*/ 2147483646 h 2313"/>
              <a:gd name="T50" fmla="*/ 1633774234 w 2312"/>
              <a:gd name="T51" fmla="*/ 2147483646 h 2313"/>
              <a:gd name="T52" fmla="*/ 1688340887 w 2312"/>
              <a:gd name="T53" fmla="*/ 2147483646 h 2313"/>
              <a:gd name="T54" fmla="*/ 2049440054 w 2312"/>
              <a:gd name="T55" fmla="*/ 2147483646 h 2313"/>
              <a:gd name="T56" fmla="*/ 2089562184 w 2312"/>
              <a:gd name="T57" fmla="*/ 2147483646 h 2313"/>
              <a:gd name="T58" fmla="*/ 2147483646 w 2312"/>
              <a:gd name="T59" fmla="*/ 2147483646 h 2313"/>
              <a:gd name="T60" fmla="*/ 2147483646 w 2312"/>
              <a:gd name="T61" fmla="*/ 2147483646 h 2313"/>
              <a:gd name="T62" fmla="*/ 2147483646 w 2312"/>
              <a:gd name="T63" fmla="*/ 2147483646 h 2313"/>
              <a:gd name="T64" fmla="*/ 2147483646 w 2312"/>
              <a:gd name="T65" fmla="*/ 2147483646 h 2313"/>
              <a:gd name="T66" fmla="*/ 2147483646 w 2312"/>
              <a:gd name="T67" fmla="*/ 2147483646 h 2313"/>
              <a:gd name="T68" fmla="*/ 2147483646 w 2312"/>
              <a:gd name="T69" fmla="*/ 2147483646 h 2313"/>
              <a:gd name="T70" fmla="*/ 2147483646 w 2312"/>
              <a:gd name="T71" fmla="*/ 2147483646 h 2313"/>
              <a:gd name="T72" fmla="*/ 2147483646 w 2312"/>
              <a:gd name="T73" fmla="*/ 2147483646 h 2313"/>
              <a:gd name="T74" fmla="*/ 2147483646 w 2312"/>
              <a:gd name="T75" fmla="*/ 1996916496 h 2313"/>
              <a:gd name="T76" fmla="*/ 2147483646 w 2312"/>
              <a:gd name="T77" fmla="*/ 1943944057 h 2313"/>
              <a:gd name="T78" fmla="*/ 2147483646 w 2312"/>
              <a:gd name="T79" fmla="*/ 1661421429 h 2313"/>
              <a:gd name="T80" fmla="*/ 2147483646 w 2312"/>
              <a:gd name="T81" fmla="*/ 1581159506 h 2313"/>
              <a:gd name="T82" fmla="*/ 2147483646 w 2312"/>
              <a:gd name="T83" fmla="*/ 1367663221 h 2313"/>
              <a:gd name="T84" fmla="*/ 2147483646 w 2312"/>
              <a:gd name="T85" fmla="*/ 1059457639 h 2313"/>
              <a:gd name="T86" fmla="*/ 2147483646 w 2312"/>
              <a:gd name="T87" fmla="*/ 804224495 h 2313"/>
              <a:gd name="T88" fmla="*/ 2147483646 w 2312"/>
              <a:gd name="T89" fmla="*/ 1004879937 h 2313"/>
              <a:gd name="T90" fmla="*/ 2147483646 w 2312"/>
              <a:gd name="T91" fmla="*/ 844356090 h 2313"/>
              <a:gd name="T92" fmla="*/ 2147483646 w 2312"/>
              <a:gd name="T93" fmla="*/ 375625395 h 2313"/>
              <a:gd name="T94" fmla="*/ 2147483646 w 2312"/>
              <a:gd name="T95" fmla="*/ 227943659 h 2313"/>
              <a:gd name="T96" fmla="*/ 2147483646 w 2312"/>
              <a:gd name="T97" fmla="*/ 616411164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Freeform 9">
            <a:extLst>
              <a:ext uri="{FF2B5EF4-FFF2-40B4-BE49-F238E27FC236}">
                <a16:creationId xmlns:a16="http://schemas.microsoft.com/office/drawing/2014/main" id="{B7FACAE1-02A4-4647-87B9-6D055A430367}"/>
              </a:ext>
            </a:extLst>
          </p:cNvPr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>
              <a:gd name="T0" fmla="*/ 2147483646 w 1265"/>
              <a:gd name="T1" fmla="*/ 0 h 2518"/>
              <a:gd name="T2" fmla="*/ 2147483646 w 1265"/>
              <a:gd name="T3" fmla="*/ 45362813 h 2518"/>
              <a:gd name="T4" fmla="*/ 2147483646 w 1265"/>
              <a:gd name="T5" fmla="*/ 937498125 h 2518"/>
              <a:gd name="T6" fmla="*/ 2147483646 w 1265"/>
              <a:gd name="T7" fmla="*/ 1078626875 h 2518"/>
              <a:gd name="T8" fmla="*/ 1789311383 w 1265"/>
              <a:gd name="T9" fmla="*/ 320060638 h 2518"/>
              <a:gd name="T10" fmla="*/ 1376005655 w 1265"/>
              <a:gd name="T11" fmla="*/ 551915013 h 2518"/>
              <a:gd name="T12" fmla="*/ 1766630765 w 1265"/>
              <a:gd name="T13" fmla="*/ 1398687513 h 2518"/>
              <a:gd name="T14" fmla="*/ 1491932871 w 1265"/>
              <a:gd name="T15" fmla="*/ 1675904700 h 2518"/>
              <a:gd name="T16" fmla="*/ 597277974 w 1265"/>
              <a:gd name="T17" fmla="*/ 1353324700 h 2518"/>
              <a:gd name="T18" fmla="*/ 390625110 w 1265"/>
              <a:gd name="T19" fmla="*/ 1698585313 h 2518"/>
              <a:gd name="T20" fmla="*/ 1076107780 w 1265"/>
              <a:gd name="T21" fmla="*/ 2147483646 h 2518"/>
              <a:gd name="T22" fmla="*/ 965220878 w 1265"/>
              <a:gd name="T23" fmla="*/ 2147483646 h 2518"/>
              <a:gd name="T24" fmla="*/ 22682206 w 1265"/>
              <a:gd name="T25" fmla="*/ 2147483646 h 2518"/>
              <a:gd name="T26" fmla="*/ 0 w 1265"/>
              <a:gd name="T27" fmla="*/ 2147483646 h 2518"/>
              <a:gd name="T28" fmla="*/ 965220878 w 1265"/>
              <a:gd name="T29" fmla="*/ 2147483646 h 2518"/>
              <a:gd name="T30" fmla="*/ 1055946525 w 1265"/>
              <a:gd name="T31" fmla="*/ 2147483646 h 2518"/>
              <a:gd name="T32" fmla="*/ 342741335 w 1265"/>
              <a:gd name="T33" fmla="*/ 2147483646 h 2518"/>
              <a:gd name="T34" fmla="*/ 597277974 w 1265"/>
              <a:gd name="T35" fmla="*/ 2147483646 h 2518"/>
              <a:gd name="T36" fmla="*/ 1398687861 w 1265"/>
              <a:gd name="T37" fmla="*/ 2147483646 h 2518"/>
              <a:gd name="T38" fmla="*/ 1698585735 w 1265"/>
              <a:gd name="T39" fmla="*/ 2147483646 h 2518"/>
              <a:gd name="T40" fmla="*/ 1282760644 w 1265"/>
              <a:gd name="T41" fmla="*/ 2147483646 h 2518"/>
              <a:gd name="T42" fmla="*/ 1673384167 w 1265"/>
              <a:gd name="T43" fmla="*/ 2147483646 h 2518"/>
              <a:gd name="T44" fmla="*/ 2147483646 w 1265"/>
              <a:gd name="T45" fmla="*/ 2147483646 h 2518"/>
              <a:gd name="T46" fmla="*/ 2147483646 w 1265"/>
              <a:gd name="T47" fmla="*/ 2147483646 h 2518"/>
              <a:gd name="T48" fmla="*/ 2147483646 w 1265"/>
              <a:gd name="T49" fmla="*/ 2147483646 h 2518"/>
              <a:gd name="T50" fmla="*/ 2147483646 w 1265"/>
              <a:gd name="T51" fmla="*/ 2147483646 h 2518"/>
              <a:gd name="T52" fmla="*/ 2147483646 w 1265"/>
              <a:gd name="T53" fmla="*/ 0 h 251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4" name="Picture 10" descr="Facbanna">
            <a:extLst>
              <a:ext uri="{FF2B5EF4-FFF2-40B4-BE49-F238E27FC236}">
                <a16:creationId xmlns:a16="http://schemas.microsoft.com/office/drawing/2014/main" id="{41345E97-E468-4219-BD8B-5D9E6F0A6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>
            <a:extLst>
              <a:ext uri="{FF2B5EF4-FFF2-40B4-BE49-F238E27FC236}">
                <a16:creationId xmlns:a16="http://schemas.microsoft.com/office/drawing/2014/main" id="{ECFA0D6E-9BAE-40EB-9991-A3E04DEA44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311F79CA-4CAB-4054-8703-F0C2335D1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76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85" name="Rectangle 13">
            <a:extLst>
              <a:ext uri="{FF2B5EF4-FFF2-40B4-BE49-F238E27FC236}">
                <a16:creationId xmlns:a16="http://schemas.microsoft.com/office/drawing/2014/main" id="{51117756-B24E-4E34-8E50-ACD1DB1E1D0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86" name="Rectangle 14">
            <a:extLst>
              <a:ext uri="{FF2B5EF4-FFF2-40B4-BE49-F238E27FC236}">
                <a16:creationId xmlns:a16="http://schemas.microsoft.com/office/drawing/2014/main" id="{574306F4-EB6A-4C07-82A3-3A8EB39474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87" name="Rectangle 15">
            <a:extLst>
              <a:ext uri="{FF2B5EF4-FFF2-40B4-BE49-F238E27FC236}">
                <a16:creationId xmlns:a16="http://schemas.microsoft.com/office/drawing/2014/main" id="{37004503-09E8-471F-91D4-74DF9466FB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AC14BC09-84D3-4375-8081-A2E6F091D0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80000"/>
        <a:buFont typeface="Wingdings" panose="05000000000000000000" pitchFamily="2" charset="2"/>
        <a:buChar char="®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anose="05000000000000000000" pitchFamily="2" charset="2"/>
        <a:buChar char="®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anose="05000000000000000000" pitchFamily="2" charset="2"/>
        <a:buChar char="®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04F74329-FE42-475D-B4AD-B2FCD151FD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 dirty="0"/>
              <a:t>Sections 2.4-2.5</a:t>
            </a:r>
            <a:br>
              <a:rPr lang="en-US" altLang="en-US" dirty="0"/>
            </a:br>
            <a:r>
              <a:rPr lang="en-US" altLang="en-US" dirty="0"/>
              <a:t>Acceleration and Free Fall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34BD4A0-AD74-4A25-94A2-65164F469A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Acceleration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C4A2B46-F0BD-42C1-A37C-4641B6B060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i="1" u="sng" dirty="0">
                <a:solidFill>
                  <a:srgbClr val="FF0000"/>
                </a:solidFill>
              </a:rPr>
              <a:t>Acceleration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is </a:t>
            </a:r>
            <a:r>
              <a:rPr lang="en-US" altLang="en-US" dirty="0">
                <a:solidFill>
                  <a:schemeClr val="folHlink"/>
                </a:solidFill>
              </a:rPr>
              <a:t>the change in velocity over time</a:t>
            </a:r>
            <a:endParaRPr lang="en-US" altLang="en-US" dirty="0"/>
          </a:p>
        </p:txBody>
      </p:sp>
      <p:pic>
        <p:nvPicPr>
          <p:cNvPr id="7172" name="Picture 1">
            <a:extLst>
              <a:ext uri="{FF2B5EF4-FFF2-40B4-BE49-F238E27FC236}">
                <a16:creationId xmlns:a16="http://schemas.microsoft.com/office/drawing/2014/main" id="{B53F3129-459D-4260-9A9C-BC73980DB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91000"/>
            <a:ext cx="4186238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AD1E482-5352-4835-A791-36748CDBED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Formula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857C5BA0-FCD0-47D7-9D49-55EE538541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800" dirty="0"/>
              <a:t> Acceleration = change in velocity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br>
              <a:rPr lang="en-US" altLang="en-US" sz="2800" dirty="0"/>
            </a:br>
            <a:br>
              <a:rPr lang="en-US" altLang="en-US" sz="2800" dirty="0"/>
            </a:br>
            <a:r>
              <a:rPr lang="en-US" altLang="en-US" sz="2800" dirty="0"/>
              <a:t>in symbols, </a:t>
            </a:r>
            <a:r>
              <a:rPr lang="en-US" altLang="en-US" sz="2800" dirty="0">
                <a:solidFill>
                  <a:schemeClr val="folHlink"/>
                </a:solidFill>
              </a:rPr>
              <a:t>a = ∆v
</a:t>
            </a:r>
            <a:br>
              <a:rPr lang="en-US" altLang="en-US" sz="2800" dirty="0">
                <a:solidFill>
                  <a:schemeClr val="folHlink"/>
                </a:solidFill>
              </a:rPr>
            </a:br>
            <a:br>
              <a:rPr lang="en-US" altLang="en-US" sz="2800" dirty="0">
                <a:solidFill>
                  <a:schemeClr val="folHlink"/>
                </a:solidFill>
              </a:rPr>
            </a:br>
            <a:endParaRPr lang="en-US" altLang="en-US" sz="2800" dirty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800" dirty="0"/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45124FC7-FD79-4BEB-A6EA-219C4B9D4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209800"/>
            <a:ext cx="914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time</a:t>
            </a:r>
          </a:p>
        </p:txBody>
      </p:sp>
      <p:sp>
        <p:nvSpPr>
          <p:cNvPr id="9222" name="Line 6">
            <a:extLst>
              <a:ext uri="{FF2B5EF4-FFF2-40B4-BE49-F238E27FC236}">
                <a16:creationId xmlns:a16="http://schemas.microsoft.com/office/drawing/2014/main" id="{7C4FCC5A-DB8B-4691-AB97-A003C63594B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2098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Text Box 7">
            <a:extLst>
              <a:ext uri="{FF2B5EF4-FFF2-40B4-BE49-F238E27FC236}">
                <a16:creationId xmlns:a16="http://schemas.microsoft.com/office/drawing/2014/main" id="{491D5CF6-56E2-4E0E-9495-C8B4CD163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230563"/>
            <a:ext cx="2968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folHlink"/>
                </a:solidFill>
                <a:latin typeface="Times" panose="02020603050405020304" pitchFamily="18" charset="0"/>
              </a:rPr>
              <a:t>t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9224" name="Line 8">
            <a:extLst>
              <a:ext uri="{FF2B5EF4-FFF2-40B4-BE49-F238E27FC236}">
                <a16:creationId xmlns:a16="http://schemas.microsoft.com/office/drawing/2014/main" id="{D243F39D-1F19-41AC-ABC7-8F8330623E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352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AAD1AA5-12FD-4915-AD9B-73E7607DD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Units of Acceleration</a:t>
            </a: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D330AFDF-9CD8-4B1E-962E-212C3AC18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Since acceleration is a velocity divided by a time, its units are a </a:t>
            </a:r>
            <a:r>
              <a:rPr lang="en-US" altLang="en-US" b="1" i="1" u="sng" dirty="0">
                <a:solidFill>
                  <a:srgbClr val="FF0000"/>
                </a:solidFill>
              </a:rPr>
              <a:t>distance</a:t>
            </a:r>
            <a:r>
              <a:rPr lang="en-US" altLang="en-US" dirty="0"/>
              <a:t> unit divided by </a:t>
            </a:r>
            <a:r>
              <a:rPr lang="en-US" altLang="en-US" b="1" i="1" u="sng" dirty="0">
                <a:solidFill>
                  <a:srgbClr val="FF0000"/>
                </a:solidFill>
              </a:rPr>
              <a:t>2 time </a:t>
            </a:r>
            <a:r>
              <a:rPr lang="en-US" alt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units</a:t>
            </a:r>
            <a:r>
              <a:rPr lang="en-US" altLang="en-US" dirty="0"/>
              <a:t>. </a:t>
            </a:r>
          </a:p>
          <a:p>
            <a:pPr eaLnBrk="1" hangingPunct="1">
              <a:defRPr/>
            </a:pPr>
            <a:r>
              <a:rPr lang="en-US" altLang="en-US" dirty="0"/>
              <a:t>Example:</a:t>
            </a:r>
          </a:p>
          <a:p>
            <a:pPr lvl="1" eaLnBrk="1" hangingPunct="1">
              <a:defRPr/>
            </a:pPr>
            <a:r>
              <a:rPr lang="en-US" altLang="en-US" dirty="0"/>
              <a:t>m/s/s = </a:t>
            </a:r>
            <a:r>
              <a:rPr lang="en-US" altLang="en-US" b="1" i="1" u="sng" dirty="0">
                <a:solidFill>
                  <a:srgbClr val="FF0000"/>
                </a:solidFill>
              </a:rPr>
              <a:t>m/s</a:t>
            </a:r>
            <a:r>
              <a:rPr lang="en-US" altLang="en-US" b="1" i="1" u="sng" baseline="30000" dirty="0">
                <a:solidFill>
                  <a:srgbClr val="FF0000"/>
                </a:solidFill>
              </a:rPr>
              <a:t>2</a:t>
            </a:r>
          </a:p>
          <a:p>
            <a:pPr marL="0" indent="0" eaLnBrk="1" hangingPunct="1"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462F316-805D-4386-8DC8-C47D2F8B2F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Rearranging the Formula</a:t>
            </a:r>
          </a:p>
        </p:txBody>
      </p:sp>
      <p:pic>
        <p:nvPicPr>
          <p:cNvPr id="12293" name="Picture 5">
            <a:extLst>
              <a:ext uri="{FF2B5EF4-FFF2-40B4-BE49-F238E27FC236}">
                <a16:creationId xmlns:a16="http://schemas.microsoft.com/office/drawing/2014/main" id="{3CE5EA03-7E8D-4C4C-8E8F-28F2B6CEF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6202099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3F38B6AE-98E4-4472-A441-71E8E7D5E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46206"/>
            <a:ext cx="307461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246F971-9B1E-4C12-9ED0-A10CF05CC3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Free Fall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ABCD210-EF37-4797-BB99-8AA4853859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i="1" u="sng" dirty="0">
                <a:solidFill>
                  <a:srgbClr val="FF0000"/>
                </a:solidFill>
              </a:rPr>
              <a:t>Free fall</a:t>
            </a:r>
            <a:r>
              <a:rPr lang="en-US" altLang="en-US" b="1" u="sng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is motion under the influence of </a:t>
            </a:r>
            <a:r>
              <a:rPr lang="en-US" altLang="en-US" b="1" i="1" u="sng" dirty="0">
                <a:solidFill>
                  <a:srgbClr val="FF0000"/>
                </a:solidFill>
              </a:rPr>
              <a:t>gravity</a:t>
            </a:r>
          </a:p>
          <a:p>
            <a:pPr eaLnBrk="1" hangingPunct="1"/>
            <a:r>
              <a:rPr lang="en-US" b="1" i="1" u="sng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Gravity</a:t>
            </a:r>
            <a:r>
              <a:rPr lang="en-US" b="0" i="0" dirty="0">
                <a:effectLst/>
                <a:latin typeface="Roboto" panose="02000000000000000000" pitchFamily="2" charset="0"/>
              </a:rPr>
              <a:t> is a force that attracts an object towards the center of Earth or towards another object</a:t>
            </a:r>
            <a:endParaRPr lang="en-US" altLang="en-US" dirty="0"/>
          </a:p>
        </p:txBody>
      </p:sp>
      <p:pic>
        <p:nvPicPr>
          <p:cNvPr id="14340" name="Picture 1">
            <a:extLst>
              <a:ext uri="{FF2B5EF4-FFF2-40B4-BE49-F238E27FC236}">
                <a16:creationId xmlns:a16="http://schemas.microsoft.com/office/drawing/2014/main" id="{988BD91E-B5AF-45BC-BD0A-6510F0D4D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24400"/>
            <a:ext cx="2667000" cy="173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51C0BCF-E45A-44A0-8969-3B011FDD02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Acceleration in Free Fall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33AB12C-2AF0-4293-BDB5-433D195E5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</a:t>
            </a:r>
            <a:r>
              <a:rPr lang="en-US" altLang="en-US" b="1" i="1" u="sng" dirty="0">
                <a:solidFill>
                  <a:srgbClr val="FF0000"/>
                </a:solidFill>
              </a:rPr>
              <a:t>acceleration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of an object </a:t>
            </a:r>
            <a:r>
              <a:rPr lang="en-US" altLang="en-US" dirty="0">
                <a:solidFill>
                  <a:schemeClr val="folHlink"/>
                </a:solidFill>
              </a:rPr>
              <a:t>in </a:t>
            </a:r>
            <a:r>
              <a:rPr lang="en-US" altLang="en-US" b="1" i="1" u="sng" dirty="0">
                <a:solidFill>
                  <a:srgbClr val="FF0000"/>
                </a:solidFill>
              </a:rPr>
              <a:t>free fall</a:t>
            </a:r>
            <a:r>
              <a:rPr lang="en-US" altLang="en-US" dirty="0">
                <a:solidFill>
                  <a:schemeClr val="folHlink"/>
                </a:solidFill>
              </a:rPr>
              <a:t> is </a:t>
            </a:r>
            <a:r>
              <a:rPr lang="en-US" altLang="en-US" b="1" i="1" u="sng" dirty="0">
                <a:solidFill>
                  <a:srgbClr val="FF0000"/>
                </a:solidFill>
              </a:rPr>
              <a:t>constant</a:t>
            </a:r>
            <a:r>
              <a:rPr lang="en-US" altLang="en-US" dirty="0">
                <a:solidFill>
                  <a:schemeClr val="folHlink"/>
                </a:solidFill>
              </a:rPr>
              <a:t>.</a:t>
            </a:r>
          </a:p>
          <a:p>
            <a:pPr eaLnBrk="1" hangingPunct="1"/>
            <a:r>
              <a:rPr lang="en-US" altLang="en-US" b="1" i="1" dirty="0"/>
              <a:t>g = 9.8 m/s</a:t>
            </a:r>
            <a:r>
              <a:rPr lang="en-US" altLang="en-US" b="1" i="1" baseline="30000" dirty="0"/>
              <a:t>2</a:t>
            </a:r>
            <a:r>
              <a:rPr lang="en-US" altLang="en-US" dirty="0"/>
              <a:t>.</a:t>
            </a:r>
          </a:p>
        </p:txBody>
      </p:sp>
      <p:pic>
        <p:nvPicPr>
          <p:cNvPr id="16388" name="Picture 1">
            <a:extLst>
              <a:ext uri="{FF2B5EF4-FFF2-40B4-BE49-F238E27FC236}">
                <a16:creationId xmlns:a16="http://schemas.microsoft.com/office/drawing/2014/main" id="{9253AD13-94C9-4B98-88BB-B5FF7FC95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95725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816DA41-B9FB-48EF-8247-8A57486F6F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Air Resistance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34747D0-DFC6-4AB7-A76F-E1CA367511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effect of </a:t>
            </a:r>
            <a:r>
              <a:rPr lang="en-US" altLang="en-US" b="1" i="1" u="sng" dirty="0">
                <a:solidFill>
                  <a:srgbClr val="FF0000"/>
                </a:solidFill>
              </a:rPr>
              <a:t>air resistance </a:t>
            </a:r>
            <a:r>
              <a:rPr lang="en-US" altLang="en-US" dirty="0"/>
              <a:t>is to </a:t>
            </a:r>
            <a:r>
              <a:rPr lang="en-US" altLang="en-US" b="1" i="1" u="sng" dirty="0">
                <a:solidFill>
                  <a:srgbClr val="FF0000"/>
                </a:solidFill>
              </a:rPr>
              <a:t>slow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an object down</a:t>
            </a:r>
          </a:p>
          <a:p>
            <a:pPr eaLnBrk="1" hangingPunct="1"/>
            <a:r>
              <a:rPr lang="en-US" altLang="en-US" dirty="0"/>
              <a:t>Air resistance of heavier objects is negligible (we will look at lighter objects in a future unit)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DE044-C137-469A-AD53-22491191A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DB1C8D-4BB9-462B-9DC2-5B0168E956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0" y="1676400"/>
                <a:ext cx="8077200" cy="4114800"/>
              </a:xfrm>
            </p:spPr>
            <p:txBody>
              <a:bodyPr/>
              <a:lstStyle/>
              <a:p>
                <a:r>
                  <a:rPr lang="en-US" sz="3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3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 = g t 	        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when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solving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for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velocity</a:t>
                </a:r>
                <a:endParaRPr lang="fr-FR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fr-FR" sz="3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 = ½ g t</a:t>
                </a:r>
                <a:r>
                  <a:rPr lang="fr-FR" sz="3000" b="1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 	</a:t>
                </a:r>
                <a:r>
                  <a:rPr lang="fr-FR" sz="25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when</a:t>
                </a:r>
                <a:r>
                  <a:rPr lang="fr-FR" sz="25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5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solving</a:t>
                </a:r>
                <a:r>
                  <a:rPr lang="fr-FR" sz="25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for </a:t>
                </a:r>
                <a:r>
                  <a:rPr lang="fr-FR" sz="25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height</a:t>
                </a:r>
                <a:r>
                  <a:rPr lang="fr-FR" sz="25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fr-FR" sz="25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displacement</a:t>
                </a:r>
                <a:endParaRPr lang="fr-FR" sz="2500" b="1" baseline="30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fr-FR" sz="3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­t = </a:t>
                </a:r>
                <a:r>
                  <a:rPr lang="fr-FR" sz="30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fr-FR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</m:num>
                      <m:den>
                        <m:r>
                          <a:rPr lang="fr-FR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3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</a:t>
                </a:r>
                <a:r>
                  <a:rPr lang="en-US" sz="25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when solving for time         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DB1C8D-4BB9-462B-9DC2-5B0168E956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676400"/>
                <a:ext cx="8077200" cy="4114800"/>
              </a:xfrm>
              <a:blipFill>
                <a:blip r:embed="rId2"/>
                <a:stretch>
                  <a:fillRect l="-981" t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7155734"/>
      </p:ext>
    </p:extLst>
  </p:cSld>
  <p:clrMapOvr>
    <a:masterClrMapping/>
  </p:clrMapOvr>
</p:sld>
</file>

<file path=ppt/theme/theme1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Office 2001:Templates:Presentations:Designs:Factory</Template>
  <TotalTime>1920</TotalTime>
  <Words>215</Words>
  <Application>Microsoft Office PowerPoint</Application>
  <PresentationFormat>On-screen Show (4:3)</PresentationFormat>
  <Paragraphs>38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Times</vt:lpstr>
      <vt:lpstr>Arial</vt:lpstr>
      <vt:lpstr>Wingdings</vt:lpstr>
      <vt:lpstr>Factory</vt:lpstr>
      <vt:lpstr>Sections 2.4-2.5 Acceleration and Free Fall</vt:lpstr>
      <vt:lpstr>Acceleration</vt:lpstr>
      <vt:lpstr>Formula</vt:lpstr>
      <vt:lpstr>Units of Acceleration</vt:lpstr>
      <vt:lpstr>Rearranging the Formula</vt:lpstr>
      <vt:lpstr>Free Fall</vt:lpstr>
      <vt:lpstr>Acceleration in Free Fall</vt:lpstr>
      <vt:lpstr>Air Resistance</vt:lpstr>
      <vt:lpstr>Formulas</vt:lpstr>
    </vt:vector>
  </TitlesOfParts>
  <Company>Batesville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</dc:title>
  <dc:creator>Media Center</dc:creator>
  <cp:keywords/>
  <cp:lastModifiedBy>KRISTIN BOYLE</cp:lastModifiedBy>
  <cp:revision>67</cp:revision>
  <cp:lastPrinted>2007-04-05T22:01:24Z</cp:lastPrinted>
  <dcterms:created xsi:type="dcterms:W3CDTF">2002-04-03T14:02:35Z</dcterms:created>
  <dcterms:modified xsi:type="dcterms:W3CDTF">2021-10-14T14:37:03Z</dcterms:modified>
</cp:coreProperties>
</file>